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9" r:id="rId3"/>
    <p:sldId id="260" r:id="rId4"/>
    <p:sldId id="261" r:id="rId5"/>
    <p:sldId id="262" r:id="rId6"/>
    <p:sldId id="265" r:id="rId7"/>
    <p:sldId id="266" r:id="rId8"/>
    <p:sldId id="267" r:id="rId9"/>
    <p:sldId id="269" r:id="rId10"/>
    <p:sldId id="271" r:id="rId11"/>
    <p:sldId id="272" r:id="rId12"/>
    <p:sldId id="273" r:id="rId13"/>
    <p:sldId id="274" r:id="rId14"/>
    <p:sldId id="275" r:id="rId15"/>
    <p:sldId id="276" r:id="rId16"/>
    <p:sldId id="277" r:id="rId17"/>
    <p:sldId id="278" r:id="rId18"/>
    <p:sldId id="279" r:id="rId19"/>
    <p:sldId id="280" r:id="rId20"/>
    <p:sldId id="281" r:id="rId21"/>
    <p:sldId id="284" r:id="rId22"/>
    <p:sldId id="289" r:id="rId23"/>
    <p:sldId id="290" r:id="rId24"/>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08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190" autoAdjust="0"/>
    <p:restoredTop sz="94660"/>
  </p:normalViewPr>
  <p:slideViewPr>
    <p:cSldViewPr>
      <p:cViewPr varScale="1">
        <p:scale>
          <a:sx n="81" d="100"/>
          <a:sy n="81" d="100"/>
        </p:scale>
        <p:origin x="-45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CAE232-569B-44FC-818E-7C6C65251491}"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327463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CAE232-569B-44FC-818E-7C6C65251491}"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119936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CAE232-569B-44FC-818E-7C6C65251491}"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55394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CAE232-569B-44FC-818E-7C6C65251491}"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306007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CAE232-569B-44FC-818E-7C6C65251491}" type="datetimeFigureOut">
              <a:rPr lang="en-US" smtClean="0"/>
              <a:pPr/>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60311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CAE232-569B-44FC-818E-7C6C65251491}" type="datetimeFigureOut">
              <a:rPr lang="en-US" smtClean="0"/>
              <a:pPr/>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3872490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CAE232-569B-44FC-818E-7C6C65251491}" type="datetimeFigureOut">
              <a:rPr lang="en-US" smtClean="0"/>
              <a:pPr/>
              <a:t>10/5/2018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4010218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CAE232-569B-44FC-818E-7C6C65251491}" type="datetimeFigureOut">
              <a:rPr lang="en-US" smtClean="0"/>
              <a:pPr/>
              <a:t>10/5/2018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1681611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CAE232-569B-44FC-818E-7C6C65251491}" type="datetimeFigureOut">
              <a:rPr lang="en-US" smtClean="0"/>
              <a:pPr/>
              <a:t>10/5/2018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1129418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AE232-569B-44FC-818E-7C6C65251491}" type="datetimeFigureOut">
              <a:rPr lang="en-US" smtClean="0"/>
              <a:pPr/>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410332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CAE232-569B-44FC-818E-7C6C65251491}" type="datetimeFigureOut">
              <a:rPr lang="en-US" smtClean="0"/>
              <a:pPr/>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3630064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AE232-569B-44FC-818E-7C6C65251491}" type="datetimeFigureOut">
              <a:rPr lang="en-US" smtClean="0"/>
              <a:pPr/>
              <a:t>10/5/2018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28CAE3-821B-48D1-A96F-B25FA09F90BA}" type="slidenum">
              <a:rPr lang="en-US" smtClean="0"/>
              <a:pPr/>
              <a:t>‹#›</a:t>
            </a:fld>
            <a:endParaRPr lang="en-US"/>
          </a:p>
        </p:txBody>
      </p:sp>
    </p:spTree>
    <p:extLst>
      <p:ext uri="{BB962C8B-B14F-4D97-AF65-F5344CB8AC3E}">
        <p14:creationId xmlns:p14="http://schemas.microsoft.com/office/powerpoint/2010/main" xmlns="" val="1708996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2.gif"/><Relationship Id="rId3" Type="http://schemas.openxmlformats.org/officeDocument/2006/relationships/image" Target="../media/image8.gif"/><Relationship Id="rId7" Type="http://schemas.openxmlformats.org/officeDocument/2006/relationships/image" Target="../media/image11.gif"/><Relationship Id="rId2" Type="http://schemas.openxmlformats.org/officeDocument/2006/relationships/slideLayout" Target="../slideLayouts/slideLayout7.xml"/><Relationship Id="rId1" Type="http://schemas.openxmlformats.org/officeDocument/2006/relationships/audio" Target="file:///C:\Documents%20and%20Settings\Administrator\Desktop\dong%20mau%20lac%20hong%20ppt.MP3" TargetMode="External"/><Relationship Id="rId6" Type="http://schemas.openxmlformats.org/officeDocument/2006/relationships/slide" Target="slide13.xml"/><Relationship Id="rId5" Type="http://schemas.openxmlformats.org/officeDocument/2006/relationships/image" Target="../media/image10.gif"/><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cs typeface="+mn-cs"/>
              </a:rPr>
              <a:t>TRƯỜNG TIỂU HỌC ÁI MỘ A</a:t>
            </a:r>
          </a:p>
        </p:txBody>
      </p:sp>
      <p:sp>
        <p:nvSpPr>
          <p:cNvPr id="8" name="TextBox 7"/>
          <p:cNvSpPr txBox="1"/>
          <p:nvPr/>
        </p:nvSpPr>
        <p:spPr>
          <a:xfrm>
            <a:off x="304800" y="1981200"/>
            <a:ext cx="8534400" cy="3046988"/>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MÔN: </a:t>
            </a:r>
            <a:r>
              <a:rPr lang="en-US" sz="3200" b="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Đạo</a:t>
            </a:r>
            <a:r>
              <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đức</a:t>
            </a:r>
            <a:endPar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endParaRPr>
          </a:p>
          <a:p>
            <a:pPr algn="ctr" fontAlgn="auto">
              <a:lnSpc>
                <a:spcPct val="150000"/>
              </a:lnSpc>
              <a:spcBef>
                <a:spcPts val="0"/>
              </a:spcBef>
              <a:spcAft>
                <a:spcPts val="0"/>
              </a:spcAft>
              <a:defRPr/>
            </a:pPr>
            <a:r>
              <a:rPr lang="en-US" sz="3200" b="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Tiết</a:t>
            </a:r>
            <a:r>
              <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 </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5  </a:t>
            </a:r>
            <a:r>
              <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Tuần</a:t>
            </a:r>
            <a:r>
              <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5</a:t>
            </a:r>
            <a:endParaRPr lang="en-US" sz="3200" b="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r>
              <a:rPr lang="en-US" sz="3200" b="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BÀI: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Biết</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bày</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tỏ</a:t>
            </a:r>
            <a:r>
              <a:rPr lang="en-US" sz="3200" b="1" dirty="0"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ý </a:t>
            </a:r>
            <a:r>
              <a:rPr lang="en-US" sz="3200" b="1" dirty="0" err="1" smtClean="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kiến</a:t>
            </a:r>
            <a:endPar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outerShdw blurRad="60007" dist="310007" dir="7680000" sy="30000" kx="1300200" algn="ctr" rotWithShape="0">
                  <a:prstClr val="black">
                    <a:alpha val="32000"/>
                  </a:prstClr>
                </a:outerShdw>
              </a:effectLst>
              <a:latin typeface="+mn-lt"/>
              <a:cs typeface="+mn-cs"/>
            </a:endParaRPr>
          </a:p>
          <a:p>
            <a:pPr lvl="2" fontAlgn="auto">
              <a:lnSpc>
                <a:spcPct val="150000"/>
              </a:lnSpc>
              <a:spcBef>
                <a:spcPts val="0"/>
              </a:spcBef>
              <a:spcAft>
                <a:spcPts val="0"/>
              </a:spcAft>
              <a:defRPr/>
            </a:pPr>
            <a:r>
              <a:rPr lang="en-US" sz="3200" b="1" i="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GV </a:t>
            </a:r>
            <a:r>
              <a:rPr lang="en-US" sz="3200" b="1" i="1" dirty="0" err="1">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Thực</a:t>
            </a:r>
            <a:r>
              <a:rPr lang="en-US" sz="3200" b="1" i="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hiện</a:t>
            </a:r>
            <a:r>
              <a:rPr lang="en-US" sz="3200" b="1" i="1" dirty="0">
                <a:ln w="10541" cmpd="sng">
                  <a:solidFill>
                    <a:schemeClr val="accent1">
                      <a:shade val="88000"/>
                      <a:satMod val="110000"/>
                    </a:schemeClr>
                  </a:solidFill>
                  <a:prstDash val="solid"/>
                </a:ln>
                <a:solidFill>
                  <a:srgbClr val="0000FF"/>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Phạm</a:t>
            </a:r>
            <a:r>
              <a:rPr lang="en-US" sz="3200" b="1" i="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Thúy</a:t>
            </a:r>
            <a:r>
              <a:rPr lang="en-US" sz="3200" b="1" i="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 </a:t>
            </a:r>
            <a:r>
              <a:rPr lang="en-US" sz="3200" b="1" i="1" dirty="0" err="1">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rPr>
              <a:t>Hồng</a:t>
            </a:r>
            <a:endParaRPr lang="en-US" sz="3200" b="1" i="1" dirty="0">
              <a:ln w="10541" cmpd="sng">
                <a:solidFill>
                  <a:schemeClr val="accent1">
                    <a:shade val="88000"/>
                    <a:satMod val="110000"/>
                  </a:schemeClr>
                </a:solidFill>
                <a:prstDash val="solid"/>
              </a:ln>
              <a:solidFill>
                <a:srgbClr val="7030A0"/>
              </a:solidFill>
              <a:effectLst>
                <a:outerShdw blurRad="60007" dist="310007" dir="7680000" sy="30000" kx="1300200" algn="ctr" rotWithShape="0">
                  <a:prstClr val="black">
                    <a:alpha val="32000"/>
                  </a:prstClr>
                </a:outerShdw>
              </a:effectLst>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Text Box 4"/>
          <p:cNvSpPr txBox="1">
            <a:spLocks noChangeArrowheads="1"/>
          </p:cNvSpPr>
          <p:nvPr/>
        </p:nvSpPr>
        <p:spPr bwMode="auto">
          <a:xfrm>
            <a:off x="228599" y="1828800"/>
            <a:ext cx="8686801" cy="37856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200" dirty="0">
                <a:solidFill>
                  <a:srgbClr val="0000CC"/>
                </a:solidFill>
              </a:rPr>
              <a:t>1. </a:t>
            </a:r>
            <a:r>
              <a:rPr lang="fr-LU" sz="3200" dirty="0" err="1">
                <a:solidFill>
                  <a:srgbClr val="0000CC"/>
                </a:solidFill>
              </a:rPr>
              <a:t>Em</a:t>
            </a:r>
            <a:r>
              <a:rPr lang="fr-LU" sz="3200" dirty="0">
                <a:solidFill>
                  <a:srgbClr val="0000CC"/>
                </a:solidFill>
              </a:rPr>
              <a:t> </a:t>
            </a:r>
            <a:r>
              <a:rPr lang="fr-LU" sz="3200" dirty="0" err="1">
                <a:solidFill>
                  <a:srgbClr val="0000CC"/>
                </a:solidFill>
              </a:rPr>
              <a:t>seõ</a:t>
            </a:r>
            <a:r>
              <a:rPr lang="fr-LU" sz="3200" dirty="0">
                <a:solidFill>
                  <a:srgbClr val="0000CC"/>
                </a:solidFill>
              </a:rPr>
              <a:t> </a:t>
            </a:r>
            <a:r>
              <a:rPr lang="fr-LU" sz="3200" dirty="0" err="1">
                <a:solidFill>
                  <a:srgbClr val="0000CC"/>
                </a:solidFill>
              </a:rPr>
              <a:t>gaëp</a:t>
            </a:r>
            <a:r>
              <a:rPr lang="fr-LU" sz="3200" dirty="0">
                <a:solidFill>
                  <a:srgbClr val="0000CC"/>
                </a:solidFill>
              </a:rPr>
              <a:t> </a:t>
            </a:r>
            <a:r>
              <a:rPr lang="fr-LU" sz="3200" dirty="0" err="1">
                <a:solidFill>
                  <a:srgbClr val="0000CC"/>
                </a:solidFill>
              </a:rPr>
              <a:t>coâ</a:t>
            </a:r>
            <a:r>
              <a:rPr lang="fr-LU" sz="3200" dirty="0">
                <a:solidFill>
                  <a:srgbClr val="0000CC"/>
                </a:solidFill>
              </a:rPr>
              <a:t> </a:t>
            </a:r>
            <a:r>
              <a:rPr lang="fr-LU" sz="3200" dirty="0" err="1">
                <a:solidFill>
                  <a:srgbClr val="0000CC"/>
                </a:solidFill>
              </a:rPr>
              <a:t>giaùo</a:t>
            </a:r>
            <a:r>
              <a:rPr lang="fr-LU" sz="3200" dirty="0">
                <a:solidFill>
                  <a:srgbClr val="0000CC"/>
                </a:solidFill>
              </a:rPr>
              <a:t> </a:t>
            </a:r>
            <a:r>
              <a:rPr lang="fr-LU" sz="3200" dirty="0" err="1">
                <a:solidFill>
                  <a:srgbClr val="0000CC"/>
                </a:solidFill>
              </a:rPr>
              <a:t>ñeå</a:t>
            </a:r>
            <a:r>
              <a:rPr lang="fr-LU" sz="3200" dirty="0">
                <a:solidFill>
                  <a:srgbClr val="0000CC"/>
                </a:solidFill>
              </a:rPr>
              <a:t> </a:t>
            </a:r>
            <a:r>
              <a:rPr lang="fr-LU" sz="3200" dirty="0" err="1">
                <a:solidFill>
                  <a:srgbClr val="0000CC"/>
                </a:solidFill>
              </a:rPr>
              <a:t>xin</a:t>
            </a:r>
            <a:r>
              <a:rPr lang="fr-LU" sz="3200" dirty="0">
                <a:solidFill>
                  <a:srgbClr val="0000CC"/>
                </a:solidFill>
              </a:rPr>
              <a:t> </a:t>
            </a:r>
            <a:r>
              <a:rPr lang="fr-LU" sz="3200" dirty="0" err="1">
                <a:solidFill>
                  <a:srgbClr val="0000CC"/>
                </a:solidFill>
              </a:rPr>
              <a:t>coâ</a:t>
            </a:r>
            <a:r>
              <a:rPr lang="fr-LU" sz="3200" dirty="0">
                <a:solidFill>
                  <a:srgbClr val="0000CC"/>
                </a:solidFill>
              </a:rPr>
              <a:t> </a:t>
            </a:r>
            <a:r>
              <a:rPr lang="fr-LU" sz="3200" dirty="0" err="1">
                <a:solidFill>
                  <a:srgbClr val="0000CC"/>
                </a:solidFill>
              </a:rPr>
              <a:t>giaùo</a:t>
            </a:r>
            <a:r>
              <a:rPr lang="fr-LU" sz="3200" dirty="0">
                <a:solidFill>
                  <a:srgbClr val="0000CC"/>
                </a:solidFill>
              </a:rPr>
              <a:t> </a:t>
            </a:r>
            <a:r>
              <a:rPr lang="fr-LU" sz="3200" dirty="0" err="1">
                <a:solidFill>
                  <a:srgbClr val="0000CC"/>
                </a:solidFill>
              </a:rPr>
              <a:t>cho</a:t>
            </a:r>
            <a:r>
              <a:rPr lang="fr-LU" sz="3200" dirty="0">
                <a:solidFill>
                  <a:srgbClr val="0000CC"/>
                </a:solidFill>
              </a:rPr>
              <a:t> </a:t>
            </a:r>
            <a:r>
              <a:rPr lang="fr-LU" sz="3200" dirty="0" err="1">
                <a:solidFill>
                  <a:srgbClr val="0000CC"/>
                </a:solidFill>
              </a:rPr>
              <a:t>vieäc</a:t>
            </a:r>
            <a:r>
              <a:rPr lang="fr-LU" sz="3200" dirty="0">
                <a:solidFill>
                  <a:srgbClr val="0000CC"/>
                </a:solidFill>
              </a:rPr>
              <a:t> </a:t>
            </a:r>
            <a:r>
              <a:rPr lang="fr-LU" sz="3200" dirty="0" err="1">
                <a:solidFill>
                  <a:srgbClr val="0000CC"/>
                </a:solidFill>
              </a:rPr>
              <a:t>khaùc</a:t>
            </a:r>
            <a:r>
              <a:rPr lang="fr-LU" sz="3200" dirty="0">
                <a:solidFill>
                  <a:srgbClr val="0000CC"/>
                </a:solidFill>
              </a:rPr>
              <a:t> </a:t>
            </a:r>
            <a:r>
              <a:rPr lang="fr-LU" sz="3200" dirty="0" err="1">
                <a:solidFill>
                  <a:srgbClr val="0000CC"/>
                </a:solidFill>
              </a:rPr>
              <a:t>phuø</a:t>
            </a:r>
            <a:r>
              <a:rPr lang="fr-LU" sz="3200" dirty="0">
                <a:solidFill>
                  <a:srgbClr val="0000CC"/>
                </a:solidFill>
              </a:rPr>
              <a:t> </a:t>
            </a:r>
            <a:r>
              <a:rPr lang="fr-LU" sz="3200" dirty="0" err="1">
                <a:solidFill>
                  <a:srgbClr val="0000CC"/>
                </a:solidFill>
              </a:rPr>
              <a:t>hôïp</a:t>
            </a:r>
            <a:r>
              <a:rPr lang="fr-LU" sz="3200" dirty="0">
                <a:solidFill>
                  <a:srgbClr val="0000CC"/>
                </a:solidFill>
              </a:rPr>
              <a:t> </a:t>
            </a:r>
            <a:r>
              <a:rPr lang="fr-LU" sz="3200" dirty="0" err="1">
                <a:solidFill>
                  <a:srgbClr val="0000CC"/>
                </a:solidFill>
              </a:rPr>
              <a:t>hôn</a:t>
            </a:r>
            <a:r>
              <a:rPr lang="fr-LU" sz="3200" dirty="0">
                <a:solidFill>
                  <a:srgbClr val="0000CC"/>
                </a:solidFill>
              </a:rPr>
              <a:t>...</a:t>
            </a:r>
          </a:p>
          <a:p>
            <a:pPr algn="just" eaLnBrk="1" hangingPunct="1">
              <a:spcBef>
                <a:spcPct val="50000"/>
              </a:spcBef>
            </a:pPr>
            <a:r>
              <a:rPr lang="fr-LU" sz="3200" dirty="0">
                <a:solidFill>
                  <a:srgbClr val="0000CC"/>
                </a:solidFill>
              </a:rPr>
              <a:t>2. </a:t>
            </a:r>
            <a:r>
              <a:rPr lang="fr-LU" sz="3200" dirty="0" err="1">
                <a:solidFill>
                  <a:srgbClr val="0000CC"/>
                </a:solidFill>
              </a:rPr>
              <a:t>Em</a:t>
            </a:r>
            <a:r>
              <a:rPr lang="fr-LU" sz="3200" dirty="0">
                <a:solidFill>
                  <a:srgbClr val="0000CC"/>
                </a:solidFill>
              </a:rPr>
              <a:t> </a:t>
            </a:r>
            <a:r>
              <a:rPr lang="fr-LU" sz="3200" dirty="0" err="1">
                <a:solidFill>
                  <a:srgbClr val="0000CC"/>
                </a:solidFill>
              </a:rPr>
              <a:t>giaûi</a:t>
            </a:r>
            <a:r>
              <a:rPr lang="fr-LU" sz="3200" dirty="0">
                <a:solidFill>
                  <a:srgbClr val="0000CC"/>
                </a:solidFill>
              </a:rPr>
              <a:t> </a:t>
            </a:r>
            <a:r>
              <a:rPr lang="fr-LU" sz="3200" dirty="0" err="1">
                <a:solidFill>
                  <a:srgbClr val="0000CC"/>
                </a:solidFill>
              </a:rPr>
              <a:t>thích</a:t>
            </a:r>
            <a:r>
              <a:rPr lang="fr-LU" sz="3200" dirty="0">
                <a:solidFill>
                  <a:srgbClr val="0000CC"/>
                </a:solidFill>
              </a:rPr>
              <a:t> </a:t>
            </a:r>
            <a:r>
              <a:rPr lang="fr-LU" sz="3200" dirty="0" err="1">
                <a:solidFill>
                  <a:srgbClr val="0000CC"/>
                </a:solidFill>
              </a:rPr>
              <a:t>ñeå</a:t>
            </a:r>
            <a:r>
              <a:rPr lang="fr-LU" sz="3200" dirty="0">
                <a:solidFill>
                  <a:srgbClr val="0000CC"/>
                </a:solidFill>
              </a:rPr>
              <a:t> </a:t>
            </a:r>
            <a:r>
              <a:rPr lang="fr-LU" sz="3200" dirty="0" err="1">
                <a:solidFill>
                  <a:srgbClr val="0000CC"/>
                </a:solidFill>
              </a:rPr>
              <a:t>coâ</a:t>
            </a:r>
            <a:r>
              <a:rPr lang="fr-LU" sz="3200" dirty="0">
                <a:solidFill>
                  <a:srgbClr val="0000CC"/>
                </a:solidFill>
              </a:rPr>
              <a:t> </a:t>
            </a:r>
            <a:r>
              <a:rPr lang="fr-LU" sz="3200" dirty="0" err="1">
                <a:solidFill>
                  <a:srgbClr val="0000CC"/>
                </a:solidFill>
              </a:rPr>
              <a:t>khoâng</a:t>
            </a:r>
            <a:r>
              <a:rPr lang="fr-LU" sz="3200" dirty="0">
                <a:solidFill>
                  <a:srgbClr val="0000CC"/>
                </a:solidFill>
              </a:rPr>
              <a:t> </a:t>
            </a:r>
            <a:r>
              <a:rPr lang="fr-LU" sz="3200" dirty="0" err="1">
                <a:solidFill>
                  <a:srgbClr val="0000CC"/>
                </a:solidFill>
              </a:rPr>
              <a:t>hieåu</a:t>
            </a:r>
            <a:r>
              <a:rPr lang="fr-LU" sz="3200" dirty="0">
                <a:solidFill>
                  <a:srgbClr val="0000CC"/>
                </a:solidFill>
              </a:rPr>
              <a:t> </a:t>
            </a:r>
            <a:r>
              <a:rPr lang="fr-LU" sz="3200" dirty="0" err="1">
                <a:solidFill>
                  <a:srgbClr val="0000CC"/>
                </a:solidFill>
              </a:rPr>
              <a:t>laàm</a:t>
            </a:r>
            <a:r>
              <a:rPr lang="fr-LU" sz="3200" dirty="0">
                <a:solidFill>
                  <a:srgbClr val="0000CC"/>
                </a:solidFill>
              </a:rPr>
              <a:t>.</a:t>
            </a:r>
          </a:p>
          <a:p>
            <a:pPr algn="just" eaLnBrk="1" hangingPunct="1">
              <a:spcBef>
                <a:spcPct val="50000"/>
              </a:spcBef>
            </a:pPr>
            <a:r>
              <a:rPr lang="fr-LU" sz="3200" dirty="0">
                <a:solidFill>
                  <a:srgbClr val="0000CC"/>
                </a:solidFill>
              </a:rPr>
              <a:t>3. </a:t>
            </a:r>
            <a:r>
              <a:rPr lang="fr-LU" sz="3200" dirty="0" err="1">
                <a:solidFill>
                  <a:srgbClr val="0000CC"/>
                </a:solidFill>
              </a:rPr>
              <a:t>Em</a:t>
            </a:r>
            <a:r>
              <a:rPr lang="fr-LU" sz="3200" dirty="0">
                <a:solidFill>
                  <a:srgbClr val="0000CC"/>
                </a:solidFill>
              </a:rPr>
              <a:t> </a:t>
            </a:r>
            <a:r>
              <a:rPr lang="fr-LU" sz="3200" dirty="0" err="1">
                <a:solidFill>
                  <a:srgbClr val="0000CC"/>
                </a:solidFill>
              </a:rPr>
              <a:t>seõ</a:t>
            </a:r>
            <a:r>
              <a:rPr lang="fr-LU" sz="3200" dirty="0">
                <a:solidFill>
                  <a:srgbClr val="0000CC"/>
                </a:solidFill>
              </a:rPr>
              <a:t> </a:t>
            </a:r>
            <a:r>
              <a:rPr lang="fr-LU" sz="3200" dirty="0" err="1">
                <a:solidFill>
                  <a:srgbClr val="0000CC"/>
                </a:solidFill>
              </a:rPr>
              <a:t>xin</a:t>
            </a:r>
            <a:r>
              <a:rPr lang="fr-LU" sz="3200" dirty="0">
                <a:solidFill>
                  <a:srgbClr val="0000CC"/>
                </a:solidFill>
              </a:rPr>
              <a:t> </a:t>
            </a:r>
            <a:r>
              <a:rPr lang="fr-LU" sz="3200" dirty="0" err="1">
                <a:solidFill>
                  <a:srgbClr val="0000CC"/>
                </a:solidFill>
              </a:rPr>
              <a:t>boá</a:t>
            </a:r>
            <a:r>
              <a:rPr lang="fr-LU" sz="3200" dirty="0">
                <a:solidFill>
                  <a:srgbClr val="0000CC"/>
                </a:solidFill>
              </a:rPr>
              <a:t> </a:t>
            </a:r>
            <a:r>
              <a:rPr lang="fr-LU" sz="3200" dirty="0" err="1">
                <a:solidFill>
                  <a:srgbClr val="0000CC"/>
                </a:solidFill>
              </a:rPr>
              <a:t>meï</a:t>
            </a:r>
            <a:r>
              <a:rPr lang="fr-LU" sz="3200" dirty="0">
                <a:solidFill>
                  <a:srgbClr val="0000CC"/>
                </a:solidFill>
              </a:rPr>
              <a:t> </a:t>
            </a:r>
            <a:r>
              <a:rPr lang="fr-LU" sz="3200" dirty="0" err="1">
                <a:solidFill>
                  <a:srgbClr val="0000CC"/>
                </a:solidFill>
              </a:rPr>
              <a:t>cho</a:t>
            </a:r>
            <a:r>
              <a:rPr lang="fr-LU" sz="3200" dirty="0">
                <a:solidFill>
                  <a:srgbClr val="0000CC"/>
                </a:solidFill>
              </a:rPr>
              <a:t> </a:t>
            </a:r>
            <a:r>
              <a:rPr lang="fr-LU" sz="3200" dirty="0" err="1">
                <a:solidFill>
                  <a:srgbClr val="0000CC"/>
                </a:solidFill>
              </a:rPr>
              <a:t>em</a:t>
            </a:r>
            <a:r>
              <a:rPr lang="fr-LU" sz="3200" dirty="0">
                <a:solidFill>
                  <a:srgbClr val="0000CC"/>
                </a:solidFill>
              </a:rPr>
              <a:t> </a:t>
            </a:r>
            <a:r>
              <a:rPr lang="fr-LU" sz="3200" dirty="0" err="1">
                <a:solidFill>
                  <a:srgbClr val="0000CC"/>
                </a:solidFill>
              </a:rPr>
              <a:t>ñöôïc</a:t>
            </a:r>
            <a:r>
              <a:rPr lang="fr-LU" sz="3200" dirty="0">
                <a:solidFill>
                  <a:srgbClr val="0000CC"/>
                </a:solidFill>
              </a:rPr>
              <a:t> </a:t>
            </a:r>
            <a:r>
              <a:rPr lang="fr-LU" sz="3200" dirty="0" err="1">
                <a:solidFill>
                  <a:srgbClr val="0000CC"/>
                </a:solidFill>
              </a:rPr>
              <a:t>ñi</a:t>
            </a:r>
            <a:r>
              <a:rPr lang="fr-LU" sz="3200" dirty="0">
                <a:solidFill>
                  <a:srgbClr val="0000CC"/>
                </a:solidFill>
              </a:rPr>
              <a:t> </a:t>
            </a:r>
            <a:r>
              <a:rPr lang="fr-LU" sz="3200" dirty="0" err="1">
                <a:solidFill>
                  <a:srgbClr val="0000CC"/>
                </a:solidFill>
              </a:rPr>
              <a:t>xem</a:t>
            </a:r>
            <a:r>
              <a:rPr lang="fr-LU" sz="3200" dirty="0">
                <a:solidFill>
                  <a:srgbClr val="0000CC"/>
                </a:solidFill>
              </a:rPr>
              <a:t> </a:t>
            </a:r>
            <a:r>
              <a:rPr lang="fr-LU" sz="3200" dirty="0" err="1">
                <a:solidFill>
                  <a:srgbClr val="0000CC"/>
                </a:solidFill>
              </a:rPr>
              <a:t>xieác</a:t>
            </a:r>
            <a:r>
              <a:rPr lang="fr-LU" sz="3200" dirty="0">
                <a:solidFill>
                  <a:srgbClr val="0000CC"/>
                </a:solidFill>
              </a:rPr>
              <a:t>.</a:t>
            </a:r>
          </a:p>
          <a:p>
            <a:pPr algn="just" eaLnBrk="1" hangingPunct="1">
              <a:spcBef>
                <a:spcPct val="50000"/>
              </a:spcBef>
            </a:pPr>
            <a:r>
              <a:rPr lang="fr-LU" sz="3200" dirty="0">
                <a:solidFill>
                  <a:srgbClr val="0000CC"/>
                </a:solidFill>
              </a:rPr>
              <a:t>4. </a:t>
            </a:r>
            <a:r>
              <a:rPr lang="fr-LU" sz="3200" dirty="0" err="1">
                <a:solidFill>
                  <a:srgbClr val="0000CC"/>
                </a:solidFill>
              </a:rPr>
              <a:t>Em</a:t>
            </a:r>
            <a:r>
              <a:rPr lang="fr-LU" sz="3200" dirty="0">
                <a:solidFill>
                  <a:srgbClr val="0000CC"/>
                </a:solidFill>
              </a:rPr>
              <a:t> </a:t>
            </a:r>
            <a:r>
              <a:rPr lang="fr-LU" sz="3200" dirty="0" err="1">
                <a:solidFill>
                  <a:srgbClr val="0000CC"/>
                </a:solidFill>
              </a:rPr>
              <a:t>noùi</a:t>
            </a:r>
            <a:r>
              <a:rPr lang="fr-LU" sz="3200" dirty="0">
                <a:solidFill>
                  <a:srgbClr val="0000CC"/>
                </a:solidFill>
              </a:rPr>
              <a:t> </a:t>
            </a:r>
            <a:r>
              <a:rPr lang="fr-LU" sz="3200" dirty="0" err="1">
                <a:solidFill>
                  <a:srgbClr val="0000CC"/>
                </a:solidFill>
              </a:rPr>
              <a:t>vôùi</a:t>
            </a:r>
            <a:r>
              <a:rPr lang="fr-LU" sz="3200" dirty="0">
                <a:solidFill>
                  <a:srgbClr val="0000CC"/>
                </a:solidFill>
              </a:rPr>
              <a:t> </a:t>
            </a:r>
            <a:r>
              <a:rPr lang="fr-LU" sz="3200" dirty="0" err="1">
                <a:solidFill>
                  <a:srgbClr val="0000CC"/>
                </a:solidFill>
              </a:rPr>
              <a:t>ngöôøi</a:t>
            </a:r>
            <a:r>
              <a:rPr lang="fr-LU" sz="3200" dirty="0">
                <a:solidFill>
                  <a:srgbClr val="0000CC"/>
                </a:solidFill>
              </a:rPr>
              <a:t> </a:t>
            </a:r>
            <a:r>
              <a:rPr lang="fr-LU" sz="3200" dirty="0" err="1">
                <a:solidFill>
                  <a:srgbClr val="0000CC"/>
                </a:solidFill>
              </a:rPr>
              <a:t>toå</a:t>
            </a:r>
            <a:r>
              <a:rPr lang="fr-LU" sz="3200" dirty="0">
                <a:solidFill>
                  <a:srgbClr val="0000CC"/>
                </a:solidFill>
              </a:rPr>
              <a:t> </a:t>
            </a:r>
            <a:r>
              <a:rPr lang="fr-LU" sz="3200" dirty="0" err="1">
                <a:solidFill>
                  <a:srgbClr val="0000CC"/>
                </a:solidFill>
              </a:rPr>
              <a:t>chöùc</a:t>
            </a:r>
            <a:r>
              <a:rPr lang="fr-LU" sz="3200" dirty="0">
                <a:solidFill>
                  <a:srgbClr val="0000CC"/>
                </a:solidFill>
              </a:rPr>
              <a:t> </a:t>
            </a:r>
            <a:r>
              <a:rPr lang="fr-LU" sz="3200" dirty="0" err="1">
                <a:solidFill>
                  <a:srgbClr val="0000CC"/>
                </a:solidFill>
              </a:rPr>
              <a:t>veà</a:t>
            </a:r>
            <a:r>
              <a:rPr lang="fr-LU" sz="3200" dirty="0">
                <a:solidFill>
                  <a:srgbClr val="0000CC"/>
                </a:solidFill>
              </a:rPr>
              <a:t> </a:t>
            </a:r>
            <a:r>
              <a:rPr lang="fr-LU" sz="3200" dirty="0" err="1">
                <a:solidFill>
                  <a:srgbClr val="0000CC"/>
                </a:solidFill>
              </a:rPr>
              <a:t>nguyeän</a:t>
            </a:r>
            <a:r>
              <a:rPr lang="fr-LU" sz="3200" dirty="0">
                <a:solidFill>
                  <a:srgbClr val="0000CC"/>
                </a:solidFill>
              </a:rPr>
              <a:t> </a:t>
            </a:r>
            <a:r>
              <a:rPr lang="fr-LU" sz="3200" dirty="0" err="1">
                <a:solidFill>
                  <a:srgbClr val="0000CC"/>
                </a:solidFill>
              </a:rPr>
              <a:t>voïng</a:t>
            </a:r>
            <a:r>
              <a:rPr lang="fr-LU" sz="3200" dirty="0">
                <a:solidFill>
                  <a:srgbClr val="0000CC"/>
                </a:solidFill>
              </a:rPr>
              <a:t> </a:t>
            </a:r>
            <a:r>
              <a:rPr lang="fr-LU" sz="3200" dirty="0" err="1">
                <a:solidFill>
                  <a:srgbClr val="0000CC"/>
                </a:solidFill>
              </a:rPr>
              <a:t>vaø</a:t>
            </a:r>
            <a:r>
              <a:rPr lang="fr-LU" sz="3200" dirty="0">
                <a:solidFill>
                  <a:srgbClr val="0000CC"/>
                </a:solidFill>
              </a:rPr>
              <a:t> </a:t>
            </a:r>
            <a:r>
              <a:rPr lang="fr-LU" sz="3200" dirty="0" err="1">
                <a:solidFill>
                  <a:srgbClr val="0000CC"/>
                </a:solidFill>
              </a:rPr>
              <a:t>khaû</a:t>
            </a:r>
            <a:r>
              <a:rPr lang="fr-LU" sz="3200" dirty="0">
                <a:solidFill>
                  <a:srgbClr val="0000CC"/>
                </a:solidFill>
              </a:rPr>
              <a:t> </a:t>
            </a:r>
            <a:r>
              <a:rPr lang="fr-LU" sz="3200" dirty="0" err="1">
                <a:solidFill>
                  <a:srgbClr val="0000CC"/>
                </a:solidFill>
              </a:rPr>
              <a:t>naêng</a:t>
            </a:r>
            <a:r>
              <a:rPr lang="fr-LU" sz="3200" dirty="0">
                <a:solidFill>
                  <a:srgbClr val="0000CC"/>
                </a:solidFill>
              </a:rPr>
              <a:t> </a:t>
            </a:r>
            <a:r>
              <a:rPr lang="fr-LU" sz="3200" dirty="0" err="1">
                <a:solidFill>
                  <a:srgbClr val="0000CC"/>
                </a:solidFill>
              </a:rPr>
              <a:t>cuûa</a:t>
            </a:r>
            <a:r>
              <a:rPr lang="fr-LU" sz="3200" dirty="0">
                <a:solidFill>
                  <a:srgbClr val="0000CC"/>
                </a:solidFill>
              </a:rPr>
              <a:t> </a:t>
            </a:r>
            <a:r>
              <a:rPr lang="fr-LU" sz="3200" dirty="0" err="1">
                <a:solidFill>
                  <a:srgbClr val="0000CC"/>
                </a:solidFill>
              </a:rPr>
              <a:t>mình</a:t>
            </a:r>
            <a:r>
              <a:rPr lang="fr-LU" sz="3200" dirty="0">
                <a:solidFill>
                  <a:srgbClr val="0000CC"/>
                </a:solidFill>
              </a:rPr>
              <a:t>.</a:t>
            </a:r>
          </a:p>
        </p:txBody>
      </p:sp>
      <p:sp>
        <p:nvSpPr>
          <p:cNvPr id="16389" name="Text Box 4"/>
          <p:cNvSpPr txBox="1">
            <a:spLocks noChangeArrowheads="1"/>
          </p:cNvSpPr>
          <p:nvPr/>
        </p:nvSpPr>
        <p:spPr bwMode="auto">
          <a:xfrm>
            <a:off x="838199" y="609600"/>
            <a:ext cx="7408863"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dirty="0">
                <a:solidFill>
                  <a:srgbClr val="006600"/>
                </a:solidFill>
              </a:rPr>
              <a:t>  </a:t>
            </a:r>
            <a:r>
              <a:rPr lang="fr-LU" sz="3200" dirty="0" err="1">
                <a:solidFill>
                  <a:srgbClr val="FF00FF"/>
                </a:solidFill>
              </a:rPr>
              <a:t>Hoaït</a:t>
            </a:r>
            <a:r>
              <a:rPr lang="fr-LU" sz="3200" dirty="0">
                <a:solidFill>
                  <a:srgbClr val="FF00FF"/>
                </a:solidFill>
              </a:rPr>
              <a:t> </a:t>
            </a:r>
            <a:r>
              <a:rPr lang="fr-LU" sz="3200" dirty="0" err="1">
                <a:solidFill>
                  <a:srgbClr val="FF00FF"/>
                </a:solidFill>
              </a:rPr>
              <a:t>ñoäng</a:t>
            </a:r>
            <a:r>
              <a:rPr lang="fr-LU" sz="3200" dirty="0">
                <a:solidFill>
                  <a:srgbClr val="FF00FF"/>
                </a:solidFill>
              </a:rPr>
              <a:t> 1: </a:t>
            </a:r>
            <a:r>
              <a:rPr lang="fr-LU" sz="3200" dirty="0" err="1">
                <a:solidFill>
                  <a:srgbClr val="FF00FF"/>
                </a:solidFill>
              </a:rPr>
              <a:t>Thaûo</a:t>
            </a:r>
            <a:r>
              <a:rPr lang="fr-LU" sz="3200" dirty="0">
                <a:solidFill>
                  <a:srgbClr val="FF00FF"/>
                </a:solidFill>
              </a:rPr>
              <a:t> </a:t>
            </a:r>
            <a:r>
              <a:rPr lang="fr-LU" sz="3200" dirty="0" err="1">
                <a:solidFill>
                  <a:srgbClr val="FF00FF"/>
                </a:solidFill>
              </a:rPr>
              <a:t>luaän</a:t>
            </a:r>
            <a:r>
              <a:rPr lang="fr-LU" sz="3200" dirty="0">
                <a:solidFill>
                  <a:srgbClr val="FF00FF"/>
                </a:solidFill>
              </a:rPr>
              <a:t> </a:t>
            </a:r>
            <a:r>
              <a:rPr lang="fr-LU" sz="3200" dirty="0" err="1">
                <a:solidFill>
                  <a:srgbClr val="FF00FF"/>
                </a:solidFill>
              </a:rPr>
              <a:t>nhoùm</a:t>
            </a:r>
            <a:r>
              <a:rPr lang="fr-LU" sz="3200" dirty="0">
                <a:solidFill>
                  <a:srgbClr val="FF00FF"/>
                </a:solidFill>
              </a:rPr>
              <a:t> 4</a:t>
            </a:r>
            <a:endParaRPr lang="fr-LU" sz="3200" dirty="0">
              <a:solidFill>
                <a:srgbClr val="FF00FF"/>
              </a:solidFill>
              <a:sym typeface="Wingdings" pitchFamily="2" charset="2"/>
            </a:endParaRPr>
          </a:p>
        </p:txBody>
      </p:sp>
    </p:spTree>
    <p:extLst>
      <p:ext uri="{BB962C8B-B14F-4D97-AF65-F5344CB8AC3E}">
        <p14:creationId xmlns:p14="http://schemas.microsoft.com/office/powerpoint/2010/main" xmlns="" val="12114330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97284"/>
                                        </p:tgtEl>
                                        <p:attrNameLst>
                                          <p:attrName>style.visibility</p:attrName>
                                        </p:attrNameLst>
                                      </p:cBhvr>
                                      <p:to>
                                        <p:strVal val="visible"/>
                                      </p:to>
                                    </p:set>
                                    <p:animEffect transition="in" filter="fade">
                                      <p:cBhvr>
                                        <p:cTn id="7" dur="800" decel="100000"/>
                                        <p:tgtEl>
                                          <p:spTgt spid="97284"/>
                                        </p:tgtEl>
                                      </p:cBhvr>
                                    </p:animEffect>
                                    <p:anim calcmode="lin" valueType="num">
                                      <p:cBhvr>
                                        <p:cTn id="8" dur="800" decel="100000" fill="hold"/>
                                        <p:tgtEl>
                                          <p:spTgt spid="97284"/>
                                        </p:tgtEl>
                                        <p:attrNameLst>
                                          <p:attrName>style.rotation</p:attrName>
                                        </p:attrNameLst>
                                      </p:cBhvr>
                                      <p:tavLst>
                                        <p:tav tm="0">
                                          <p:val>
                                            <p:fltVal val="-90"/>
                                          </p:val>
                                        </p:tav>
                                        <p:tav tm="100000">
                                          <p:val>
                                            <p:fltVal val="0"/>
                                          </p:val>
                                        </p:tav>
                                      </p:tavLst>
                                    </p:anim>
                                    <p:anim calcmode="lin" valueType="num">
                                      <p:cBhvr>
                                        <p:cTn id="9" dur="800" decel="100000" fill="hold"/>
                                        <p:tgtEl>
                                          <p:spTgt spid="97284"/>
                                        </p:tgtEl>
                                        <p:attrNameLst>
                                          <p:attrName>ppt_x</p:attrName>
                                        </p:attrNameLst>
                                      </p:cBhvr>
                                      <p:tavLst>
                                        <p:tav tm="0">
                                          <p:val>
                                            <p:strVal val="#ppt_x+0.4"/>
                                          </p:val>
                                        </p:tav>
                                        <p:tav tm="100000">
                                          <p:val>
                                            <p:strVal val="#ppt_x-0.05"/>
                                          </p:val>
                                        </p:tav>
                                      </p:tavLst>
                                    </p:anim>
                                    <p:anim calcmode="lin" valueType="num">
                                      <p:cBhvr>
                                        <p:cTn id="10" dur="800" decel="100000" fill="hold"/>
                                        <p:tgtEl>
                                          <p:spTgt spid="9728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728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728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Text Box 4"/>
          <p:cNvSpPr txBox="1">
            <a:spLocks noChangeArrowheads="1"/>
          </p:cNvSpPr>
          <p:nvPr/>
        </p:nvSpPr>
        <p:spPr bwMode="auto">
          <a:xfrm>
            <a:off x="762000" y="1828800"/>
            <a:ext cx="7620000" cy="2769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fr-LU" dirty="0"/>
              <a:t>            </a:t>
            </a:r>
            <a:r>
              <a:rPr lang="fr-LU" dirty="0" err="1" smtClean="0">
                <a:solidFill>
                  <a:srgbClr val="0000CC"/>
                </a:solidFill>
              </a:rPr>
              <a:t>Thảo</a:t>
            </a:r>
            <a:r>
              <a:rPr lang="fr-LU" dirty="0" smtClean="0">
                <a:solidFill>
                  <a:srgbClr val="0000CC"/>
                </a:solidFill>
              </a:rPr>
              <a:t> </a:t>
            </a:r>
            <a:r>
              <a:rPr lang="fr-LU" dirty="0" err="1" smtClean="0">
                <a:solidFill>
                  <a:srgbClr val="0000CC"/>
                </a:solidFill>
              </a:rPr>
              <a:t>luận</a:t>
            </a:r>
            <a:r>
              <a:rPr lang="fr-LU" dirty="0" smtClean="0">
                <a:solidFill>
                  <a:srgbClr val="0000CC"/>
                </a:solidFill>
              </a:rPr>
              <a:t> </a:t>
            </a:r>
            <a:r>
              <a:rPr lang="fr-LU" dirty="0" err="1" smtClean="0">
                <a:solidFill>
                  <a:srgbClr val="0000CC"/>
                </a:solidFill>
              </a:rPr>
              <a:t>chung</a:t>
            </a:r>
            <a:endParaRPr lang="fr-LU" dirty="0">
              <a:solidFill>
                <a:srgbClr val="0000CC"/>
              </a:solidFill>
            </a:endParaRPr>
          </a:p>
          <a:p>
            <a:pPr algn="just" eaLnBrk="1" hangingPunct="1">
              <a:spcBef>
                <a:spcPct val="50000"/>
              </a:spcBef>
            </a:pPr>
            <a:r>
              <a:rPr lang="fr-LU" sz="3600" dirty="0" err="1"/>
              <a:t>Ñieàu</a:t>
            </a:r>
            <a:r>
              <a:rPr lang="fr-LU" sz="3600" dirty="0"/>
              <a:t>  </a:t>
            </a:r>
            <a:r>
              <a:rPr lang="fr-LU" sz="3600" dirty="0" err="1"/>
              <a:t>gì</a:t>
            </a:r>
            <a:r>
              <a:rPr lang="fr-LU" sz="3600" dirty="0"/>
              <a:t> </a:t>
            </a:r>
            <a:r>
              <a:rPr lang="fr-LU" sz="3600" dirty="0" err="1"/>
              <a:t>seõ</a:t>
            </a:r>
            <a:r>
              <a:rPr lang="fr-LU" sz="3600" dirty="0"/>
              <a:t> </a:t>
            </a:r>
            <a:r>
              <a:rPr lang="fr-LU" sz="3600" dirty="0" err="1"/>
              <a:t>xaûy</a:t>
            </a:r>
            <a:r>
              <a:rPr lang="fr-LU" sz="3600" dirty="0"/>
              <a:t> ra </a:t>
            </a:r>
            <a:r>
              <a:rPr lang="fr-LU" sz="3600" dirty="0" err="1"/>
              <a:t>neáu</a:t>
            </a:r>
            <a:r>
              <a:rPr lang="fr-LU" sz="3600" dirty="0"/>
              <a:t> </a:t>
            </a:r>
            <a:r>
              <a:rPr lang="fr-LU" sz="3600" dirty="0" err="1"/>
              <a:t>em</a:t>
            </a:r>
            <a:r>
              <a:rPr lang="fr-LU" sz="3600" dirty="0"/>
              <a:t> </a:t>
            </a:r>
            <a:r>
              <a:rPr lang="fr-LU" sz="3600" dirty="0" err="1"/>
              <a:t>khoâng</a:t>
            </a:r>
            <a:r>
              <a:rPr lang="fr-LU" sz="3600" dirty="0"/>
              <a:t> </a:t>
            </a:r>
            <a:r>
              <a:rPr lang="fr-LU" sz="3600" dirty="0" err="1"/>
              <a:t>ñöôïc</a:t>
            </a:r>
            <a:r>
              <a:rPr lang="fr-LU" sz="3600" dirty="0"/>
              <a:t> </a:t>
            </a:r>
            <a:r>
              <a:rPr lang="fr-LU" sz="3600" dirty="0" err="1"/>
              <a:t>baøy</a:t>
            </a:r>
            <a:r>
              <a:rPr lang="fr-LU" sz="3600" dirty="0"/>
              <a:t> </a:t>
            </a:r>
            <a:r>
              <a:rPr lang="fr-LU" sz="3600" dirty="0" err="1"/>
              <a:t>toû</a:t>
            </a:r>
            <a:r>
              <a:rPr lang="fr-LU" sz="3600" dirty="0"/>
              <a:t> </a:t>
            </a:r>
            <a:r>
              <a:rPr lang="fr-LU" sz="3600" dirty="0" err="1"/>
              <a:t>yù</a:t>
            </a:r>
            <a:r>
              <a:rPr lang="fr-LU" sz="3600" dirty="0"/>
              <a:t> </a:t>
            </a:r>
            <a:r>
              <a:rPr lang="fr-LU" sz="3600" dirty="0" err="1"/>
              <a:t>kieán</a:t>
            </a:r>
            <a:r>
              <a:rPr lang="fr-LU" sz="3600" dirty="0"/>
              <a:t> </a:t>
            </a:r>
            <a:r>
              <a:rPr lang="fr-LU" sz="3600" dirty="0" err="1"/>
              <a:t>veà</a:t>
            </a:r>
            <a:r>
              <a:rPr lang="fr-LU" sz="3600" dirty="0"/>
              <a:t> </a:t>
            </a:r>
            <a:r>
              <a:rPr lang="fr-LU" sz="3600" dirty="0" err="1"/>
              <a:t>nhöõng</a:t>
            </a:r>
            <a:r>
              <a:rPr lang="fr-LU" sz="3600" dirty="0"/>
              <a:t> </a:t>
            </a:r>
            <a:r>
              <a:rPr lang="fr-LU" sz="3600" dirty="0" err="1"/>
              <a:t>vieäc</a:t>
            </a:r>
            <a:r>
              <a:rPr lang="fr-LU" sz="3600" dirty="0"/>
              <a:t> </a:t>
            </a:r>
            <a:r>
              <a:rPr lang="fr-LU" sz="3600" dirty="0" err="1"/>
              <a:t>coù</a:t>
            </a:r>
            <a:r>
              <a:rPr lang="fr-LU" sz="3600" dirty="0"/>
              <a:t> </a:t>
            </a:r>
            <a:r>
              <a:rPr lang="fr-LU" sz="3600" dirty="0" err="1"/>
              <a:t>lieân</a:t>
            </a:r>
            <a:r>
              <a:rPr lang="fr-LU" sz="3600" dirty="0"/>
              <a:t> </a:t>
            </a:r>
            <a:r>
              <a:rPr lang="fr-LU" sz="3600" dirty="0" err="1"/>
              <a:t>quan</a:t>
            </a:r>
            <a:r>
              <a:rPr lang="fr-LU" sz="3600" dirty="0"/>
              <a:t> </a:t>
            </a:r>
            <a:r>
              <a:rPr lang="fr-LU" sz="3600" dirty="0" err="1"/>
              <a:t>ñeán</a:t>
            </a:r>
            <a:r>
              <a:rPr lang="fr-LU" sz="3600" dirty="0"/>
              <a:t> </a:t>
            </a:r>
            <a:r>
              <a:rPr lang="fr-LU" sz="3600" dirty="0" err="1"/>
              <a:t>baûn</a:t>
            </a:r>
            <a:r>
              <a:rPr lang="fr-LU" sz="3600" dirty="0"/>
              <a:t> </a:t>
            </a:r>
            <a:r>
              <a:rPr lang="fr-LU" sz="3600" dirty="0" err="1"/>
              <a:t>thaân</a:t>
            </a:r>
            <a:r>
              <a:rPr lang="fr-LU" sz="3600" dirty="0"/>
              <a:t> </a:t>
            </a:r>
            <a:r>
              <a:rPr lang="fr-LU" sz="3600" dirty="0" err="1"/>
              <a:t>em</a:t>
            </a:r>
            <a:r>
              <a:rPr lang="fr-LU" sz="3600" dirty="0"/>
              <a:t> </a:t>
            </a:r>
            <a:r>
              <a:rPr lang="fr-LU" sz="3600" dirty="0" err="1"/>
              <a:t>vaø</a:t>
            </a:r>
            <a:r>
              <a:rPr lang="fr-LU" sz="3600" dirty="0"/>
              <a:t> </a:t>
            </a:r>
            <a:r>
              <a:rPr lang="fr-LU" sz="3600" dirty="0" err="1"/>
              <a:t>lôùp</a:t>
            </a:r>
            <a:r>
              <a:rPr lang="fr-LU" sz="3600" dirty="0"/>
              <a:t> </a:t>
            </a:r>
            <a:r>
              <a:rPr lang="fr-LU" sz="3600" dirty="0" err="1"/>
              <a:t>em</a:t>
            </a:r>
            <a:r>
              <a:rPr lang="fr-LU" sz="3600" dirty="0"/>
              <a:t>?</a:t>
            </a:r>
          </a:p>
        </p:txBody>
      </p:sp>
      <p:grpSp>
        <p:nvGrpSpPr>
          <p:cNvPr id="3" name="Group 8"/>
          <p:cNvGrpSpPr>
            <a:grpSpLocks/>
          </p:cNvGrpSpPr>
          <p:nvPr/>
        </p:nvGrpSpPr>
        <p:grpSpPr bwMode="auto">
          <a:xfrm>
            <a:off x="0" y="0"/>
            <a:ext cx="9144000" cy="6858000"/>
            <a:chOff x="672" y="0"/>
            <a:chExt cx="5760" cy="4320"/>
          </a:xfrm>
        </p:grpSpPr>
        <p:pic>
          <p:nvPicPr>
            <p:cNvPr id="4"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5"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6"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8727019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anim calcmode="lin" valueType="num">
                                      <p:cBhvr>
                                        <p:cTn id="7" dur="500" fill="hold"/>
                                        <p:tgtEl>
                                          <p:spTgt spid="98308"/>
                                        </p:tgtEl>
                                        <p:attrNameLst>
                                          <p:attrName>ppt_w</p:attrName>
                                        </p:attrNameLst>
                                      </p:cBhvr>
                                      <p:tavLst>
                                        <p:tav tm="0">
                                          <p:val>
                                            <p:fltVal val="0"/>
                                          </p:val>
                                        </p:tav>
                                        <p:tav tm="100000">
                                          <p:val>
                                            <p:strVal val="#ppt_w"/>
                                          </p:val>
                                        </p:tav>
                                      </p:tavLst>
                                    </p:anim>
                                    <p:anim calcmode="lin" valueType="num">
                                      <p:cBhvr>
                                        <p:cTn id="8" dur="500" fill="hold"/>
                                        <p:tgtEl>
                                          <p:spTgt spid="98308"/>
                                        </p:tgtEl>
                                        <p:attrNameLst>
                                          <p:attrName>ppt_h</p:attrName>
                                        </p:attrNameLst>
                                      </p:cBhvr>
                                      <p:tavLst>
                                        <p:tav tm="0">
                                          <p:val>
                                            <p:fltVal val="0"/>
                                          </p:val>
                                        </p:tav>
                                        <p:tav tm="100000">
                                          <p:val>
                                            <p:strVal val="#ppt_h"/>
                                          </p:val>
                                        </p:tav>
                                      </p:tavLst>
                                    </p:anim>
                                    <p:animEffect transition="in" filter="fade">
                                      <p:cBhvr>
                                        <p:cTn id="9" dur="500"/>
                                        <p:tgtEl>
                                          <p:spTgt spid="98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Text Box 4"/>
          <p:cNvSpPr txBox="1">
            <a:spLocks noChangeArrowheads="1"/>
          </p:cNvSpPr>
          <p:nvPr/>
        </p:nvSpPr>
        <p:spPr bwMode="auto">
          <a:xfrm>
            <a:off x="304800" y="2286000"/>
            <a:ext cx="8382000" cy="2554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4000" dirty="0" smtClean="0">
                <a:solidFill>
                  <a:srgbClr val="0000CC"/>
                </a:solidFill>
              </a:rPr>
              <a:t>   </a:t>
            </a:r>
            <a:r>
              <a:rPr lang="fr-LU" sz="4000" dirty="0" err="1" smtClean="0">
                <a:solidFill>
                  <a:srgbClr val="0000CC"/>
                </a:solidFill>
              </a:rPr>
              <a:t>Neáu</a:t>
            </a:r>
            <a:r>
              <a:rPr lang="fr-LU" sz="4000" dirty="0" smtClean="0">
                <a:solidFill>
                  <a:srgbClr val="0000CC"/>
                </a:solidFill>
              </a:rPr>
              <a:t> </a:t>
            </a:r>
            <a:r>
              <a:rPr lang="fr-LU" sz="4000" dirty="0" err="1">
                <a:solidFill>
                  <a:srgbClr val="0000CC"/>
                </a:solidFill>
              </a:rPr>
              <a:t>em</a:t>
            </a:r>
            <a:r>
              <a:rPr lang="fr-LU" sz="4000" dirty="0">
                <a:solidFill>
                  <a:srgbClr val="0000CC"/>
                </a:solidFill>
              </a:rPr>
              <a:t> </a:t>
            </a:r>
            <a:r>
              <a:rPr lang="fr-LU" sz="4000" dirty="0" err="1">
                <a:solidFill>
                  <a:srgbClr val="0000CC"/>
                </a:solidFill>
              </a:rPr>
              <a:t>khoâng</a:t>
            </a:r>
            <a:r>
              <a:rPr lang="fr-LU" sz="4000" dirty="0">
                <a:solidFill>
                  <a:srgbClr val="0000CC"/>
                </a:solidFill>
              </a:rPr>
              <a:t> </a:t>
            </a:r>
            <a:r>
              <a:rPr lang="fr-LU" sz="4000" dirty="0" err="1">
                <a:solidFill>
                  <a:srgbClr val="0000CC"/>
                </a:solidFill>
              </a:rPr>
              <a:t>baøy</a:t>
            </a:r>
            <a:r>
              <a:rPr lang="fr-LU" sz="4000" dirty="0">
                <a:solidFill>
                  <a:srgbClr val="0000CC"/>
                </a:solidFill>
              </a:rPr>
              <a:t> </a:t>
            </a:r>
            <a:r>
              <a:rPr lang="fr-LU" sz="4000" dirty="0" err="1">
                <a:solidFill>
                  <a:srgbClr val="0000CC"/>
                </a:solidFill>
              </a:rPr>
              <a:t>toû</a:t>
            </a:r>
            <a:r>
              <a:rPr lang="fr-LU" sz="4000" dirty="0">
                <a:solidFill>
                  <a:srgbClr val="0000CC"/>
                </a:solidFill>
              </a:rPr>
              <a:t> </a:t>
            </a:r>
            <a:r>
              <a:rPr lang="fr-LU" sz="4000" dirty="0" err="1">
                <a:solidFill>
                  <a:srgbClr val="0000CC"/>
                </a:solidFill>
              </a:rPr>
              <a:t>yù</a:t>
            </a:r>
            <a:r>
              <a:rPr lang="fr-LU" sz="4000" dirty="0">
                <a:solidFill>
                  <a:srgbClr val="0000CC"/>
                </a:solidFill>
              </a:rPr>
              <a:t> </a:t>
            </a:r>
            <a:r>
              <a:rPr lang="fr-LU" sz="4000" dirty="0" err="1">
                <a:solidFill>
                  <a:srgbClr val="0000CC"/>
                </a:solidFill>
              </a:rPr>
              <a:t>kieán</a:t>
            </a:r>
            <a:r>
              <a:rPr lang="fr-LU" sz="4000" dirty="0">
                <a:solidFill>
                  <a:srgbClr val="0000CC"/>
                </a:solidFill>
              </a:rPr>
              <a:t> </a:t>
            </a:r>
            <a:r>
              <a:rPr lang="fr-LU" sz="4000" dirty="0" err="1">
                <a:solidFill>
                  <a:srgbClr val="0000CC"/>
                </a:solidFill>
              </a:rPr>
              <a:t>cuûa</a:t>
            </a:r>
            <a:r>
              <a:rPr lang="fr-LU" sz="4000" dirty="0">
                <a:solidFill>
                  <a:srgbClr val="0000CC"/>
                </a:solidFill>
              </a:rPr>
              <a:t> </a:t>
            </a:r>
            <a:r>
              <a:rPr lang="fr-LU" sz="4000" dirty="0" err="1">
                <a:solidFill>
                  <a:srgbClr val="0000CC"/>
                </a:solidFill>
              </a:rPr>
              <a:t>mình</a:t>
            </a:r>
            <a:r>
              <a:rPr lang="fr-LU" sz="4000" dirty="0">
                <a:solidFill>
                  <a:srgbClr val="0000CC"/>
                </a:solidFill>
              </a:rPr>
              <a:t>, </a:t>
            </a:r>
            <a:r>
              <a:rPr lang="fr-LU" sz="4000" dirty="0" err="1">
                <a:solidFill>
                  <a:srgbClr val="0000CC"/>
                </a:solidFill>
              </a:rPr>
              <a:t>moïi</a:t>
            </a:r>
            <a:r>
              <a:rPr lang="fr-LU" sz="4000" dirty="0">
                <a:solidFill>
                  <a:srgbClr val="0000CC"/>
                </a:solidFill>
              </a:rPr>
              <a:t> </a:t>
            </a:r>
            <a:r>
              <a:rPr lang="fr-LU" sz="4000" dirty="0" err="1">
                <a:solidFill>
                  <a:srgbClr val="0000CC"/>
                </a:solidFill>
              </a:rPr>
              <a:t>ngöôøi</a:t>
            </a:r>
            <a:r>
              <a:rPr lang="fr-LU" sz="4000" dirty="0">
                <a:solidFill>
                  <a:srgbClr val="0000CC"/>
                </a:solidFill>
              </a:rPr>
              <a:t> </a:t>
            </a:r>
            <a:r>
              <a:rPr lang="fr-LU" sz="4000" dirty="0" err="1">
                <a:solidFill>
                  <a:srgbClr val="0000CC"/>
                </a:solidFill>
              </a:rPr>
              <a:t>seõ</a:t>
            </a:r>
            <a:r>
              <a:rPr lang="fr-LU" sz="4000" dirty="0">
                <a:solidFill>
                  <a:srgbClr val="0000CC"/>
                </a:solidFill>
              </a:rPr>
              <a:t> </a:t>
            </a:r>
            <a:r>
              <a:rPr lang="fr-LU" sz="4000" dirty="0" err="1">
                <a:solidFill>
                  <a:srgbClr val="0000CC"/>
                </a:solidFill>
              </a:rPr>
              <a:t>khoâng</a:t>
            </a:r>
            <a:r>
              <a:rPr lang="fr-LU" sz="4000" dirty="0">
                <a:solidFill>
                  <a:srgbClr val="0000CC"/>
                </a:solidFill>
              </a:rPr>
              <a:t> </a:t>
            </a:r>
            <a:r>
              <a:rPr lang="fr-LU" sz="4000" dirty="0" err="1">
                <a:solidFill>
                  <a:srgbClr val="0000CC"/>
                </a:solidFill>
              </a:rPr>
              <a:t>hieåu</a:t>
            </a:r>
            <a:r>
              <a:rPr lang="fr-LU" sz="4000" dirty="0">
                <a:solidFill>
                  <a:srgbClr val="0000CC"/>
                </a:solidFill>
              </a:rPr>
              <a:t> </a:t>
            </a:r>
            <a:r>
              <a:rPr lang="fr-LU" sz="4000" dirty="0" err="1">
                <a:solidFill>
                  <a:srgbClr val="0000CC"/>
                </a:solidFill>
              </a:rPr>
              <a:t>vaø</a:t>
            </a:r>
            <a:r>
              <a:rPr lang="fr-LU" sz="4000" dirty="0">
                <a:solidFill>
                  <a:srgbClr val="0000CC"/>
                </a:solidFill>
              </a:rPr>
              <a:t> </a:t>
            </a:r>
            <a:r>
              <a:rPr lang="fr-LU" sz="4000" dirty="0" err="1">
                <a:solidFill>
                  <a:srgbClr val="0000CC"/>
                </a:solidFill>
              </a:rPr>
              <a:t>ñöa</a:t>
            </a:r>
            <a:r>
              <a:rPr lang="fr-LU" sz="4000" dirty="0">
                <a:solidFill>
                  <a:srgbClr val="0000CC"/>
                </a:solidFill>
              </a:rPr>
              <a:t> ra </a:t>
            </a:r>
            <a:r>
              <a:rPr lang="fr-LU" sz="4000" dirty="0" err="1">
                <a:solidFill>
                  <a:srgbClr val="0000CC"/>
                </a:solidFill>
              </a:rPr>
              <a:t>nhöõng</a:t>
            </a:r>
            <a:r>
              <a:rPr lang="fr-LU" sz="4000" dirty="0">
                <a:solidFill>
                  <a:srgbClr val="0000CC"/>
                </a:solidFill>
              </a:rPr>
              <a:t> </a:t>
            </a:r>
            <a:r>
              <a:rPr lang="fr-LU" sz="4000" dirty="0" err="1">
                <a:solidFill>
                  <a:srgbClr val="0000CC"/>
                </a:solidFill>
              </a:rPr>
              <a:t>quyeát</a:t>
            </a:r>
            <a:r>
              <a:rPr lang="fr-LU" sz="4000" dirty="0">
                <a:solidFill>
                  <a:srgbClr val="0000CC"/>
                </a:solidFill>
              </a:rPr>
              <a:t> </a:t>
            </a:r>
            <a:r>
              <a:rPr lang="fr-LU" sz="4000" dirty="0" err="1">
                <a:solidFill>
                  <a:srgbClr val="0000CC"/>
                </a:solidFill>
              </a:rPr>
              <a:t>ñònh</a:t>
            </a:r>
            <a:r>
              <a:rPr lang="fr-LU" sz="4000" dirty="0">
                <a:solidFill>
                  <a:srgbClr val="0000CC"/>
                </a:solidFill>
              </a:rPr>
              <a:t> </a:t>
            </a:r>
            <a:r>
              <a:rPr lang="fr-LU" sz="4000" dirty="0" err="1">
                <a:solidFill>
                  <a:srgbClr val="0000CC"/>
                </a:solidFill>
              </a:rPr>
              <a:t>khoâng</a:t>
            </a:r>
            <a:r>
              <a:rPr lang="fr-LU" sz="4000" dirty="0">
                <a:solidFill>
                  <a:srgbClr val="0000CC"/>
                </a:solidFill>
              </a:rPr>
              <a:t> </a:t>
            </a:r>
            <a:r>
              <a:rPr lang="fr-LU" sz="4000" dirty="0" err="1">
                <a:solidFill>
                  <a:srgbClr val="0000CC"/>
                </a:solidFill>
              </a:rPr>
              <a:t>phuø</a:t>
            </a:r>
            <a:r>
              <a:rPr lang="fr-LU" sz="4000" dirty="0">
                <a:solidFill>
                  <a:srgbClr val="0000CC"/>
                </a:solidFill>
              </a:rPr>
              <a:t> </a:t>
            </a:r>
            <a:r>
              <a:rPr lang="fr-LU" sz="4000" dirty="0" err="1">
                <a:solidFill>
                  <a:srgbClr val="0000CC"/>
                </a:solidFill>
              </a:rPr>
              <a:t>vôùi</a:t>
            </a:r>
            <a:r>
              <a:rPr lang="fr-LU" sz="4000" dirty="0">
                <a:solidFill>
                  <a:srgbClr val="0000CC"/>
                </a:solidFill>
              </a:rPr>
              <a:t> </a:t>
            </a:r>
            <a:r>
              <a:rPr lang="fr-LU" sz="4000" dirty="0" err="1">
                <a:solidFill>
                  <a:srgbClr val="0000CC"/>
                </a:solidFill>
              </a:rPr>
              <a:t>nhu</a:t>
            </a:r>
            <a:r>
              <a:rPr lang="fr-LU" sz="4000" dirty="0">
                <a:solidFill>
                  <a:srgbClr val="0000CC"/>
                </a:solidFill>
              </a:rPr>
              <a:t> </a:t>
            </a:r>
            <a:r>
              <a:rPr lang="fr-LU" sz="4000" dirty="0" err="1">
                <a:solidFill>
                  <a:srgbClr val="0000CC"/>
                </a:solidFill>
              </a:rPr>
              <a:t>caàu</a:t>
            </a:r>
            <a:r>
              <a:rPr lang="fr-LU" sz="4000" dirty="0">
                <a:solidFill>
                  <a:srgbClr val="0000CC"/>
                </a:solidFill>
              </a:rPr>
              <a:t>, </a:t>
            </a:r>
            <a:r>
              <a:rPr lang="fr-LU" sz="4000" dirty="0" err="1">
                <a:solidFill>
                  <a:srgbClr val="0000CC"/>
                </a:solidFill>
              </a:rPr>
              <a:t>mong</a:t>
            </a:r>
            <a:r>
              <a:rPr lang="fr-LU" sz="4000" dirty="0">
                <a:solidFill>
                  <a:srgbClr val="0000CC"/>
                </a:solidFill>
              </a:rPr>
              <a:t> </a:t>
            </a:r>
            <a:r>
              <a:rPr lang="fr-LU" sz="4000" dirty="0" err="1">
                <a:solidFill>
                  <a:srgbClr val="0000CC"/>
                </a:solidFill>
              </a:rPr>
              <a:t>muoán</a:t>
            </a:r>
            <a:r>
              <a:rPr lang="fr-LU" sz="4000" dirty="0">
                <a:solidFill>
                  <a:srgbClr val="0000CC"/>
                </a:solidFill>
              </a:rPr>
              <a:t> </a:t>
            </a:r>
            <a:r>
              <a:rPr lang="fr-LU" sz="4000" dirty="0" err="1">
                <a:solidFill>
                  <a:srgbClr val="0000CC"/>
                </a:solidFill>
              </a:rPr>
              <a:t>cuûa</a:t>
            </a:r>
            <a:r>
              <a:rPr lang="fr-LU" sz="4000" dirty="0">
                <a:solidFill>
                  <a:srgbClr val="0000CC"/>
                </a:solidFill>
              </a:rPr>
              <a:t> </a:t>
            </a:r>
            <a:r>
              <a:rPr lang="fr-LU" sz="4000" dirty="0" err="1">
                <a:solidFill>
                  <a:srgbClr val="0000CC"/>
                </a:solidFill>
              </a:rPr>
              <a:t>mình</a:t>
            </a:r>
            <a:r>
              <a:rPr lang="fr-LU" sz="4000" dirty="0">
                <a:solidFill>
                  <a:srgbClr val="0000CC"/>
                </a:solidFill>
              </a:rPr>
              <a:t>...</a:t>
            </a:r>
          </a:p>
        </p:txBody>
      </p:sp>
      <p:grpSp>
        <p:nvGrpSpPr>
          <p:cNvPr id="3" name="Group 8"/>
          <p:cNvGrpSpPr>
            <a:grpSpLocks/>
          </p:cNvGrpSpPr>
          <p:nvPr/>
        </p:nvGrpSpPr>
        <p:grpSpPr bwMode="auto">
          <a:xfrm>
            <a:off x="0" y="0"/>
            <a:ext cx="9144000" cy="6858000"/>
            <a:chOff x="672" y="0"/>
            <a:chExt cx="5760" cy="4320"/>
          </a:xfrm>
        </p:grpSpPr>
        <p:pic>
          <p:nvPicPr>
            <p:cNvPr id="4"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5"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6"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26845924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99332"/>
                                        </p:tgtEl>
                                        <p:attrNameLst>
                                          <p:attrName>style.visibility</p:attrName>
                                        </p:attrNameLst>
                                      </p:cBhvr>
                                      <p:to>
                                        <p:strVal val="visible"/>
                                      </p:to>
                                    </p:set>
                                    <p:animEffect transition="in" filter="fade">
                                      <p:cBhvr>
                                        <p:cTn id="7" dur="800" decel="100000"/>
                                        <p:tgtEl>
                                          <p:spTgt spid="99332"/>
                                        </p:tgtEl>
                                      </p:cBhvr>
                                    </p:animEffect>
                                    <p:anim calcmode="lin" valueType="num">
                                      <p:cBhvr>
                                        <p:cTn id="8" dur="800" decel="100000" fill="hold"/>
                                        <p:tgtEl>
                                          <p:spTgt spid="99332"/>
                                        </p:tgtEl>
                                        <p:attrNameLst>
                                          <p:attrName>style.rotation</p:attrName>
                                        </p:attrNameLst>
                                      </p:cBhvr>
                                      <p:tavLst>
                                        <p:tav tm="0">
                                          <p:val>
                                            <p:fltVal val="-90"/>
                                          </p:val>
                                        </p:tav>
                                        <p:tav tm="100000">
                                          <p:val>
                                            <p:fltVal val="0"/>
                                          </p:val>
                                        </p:tav>
                                      </p:tavLst>
                                    </p:anim>
                                    <p:anim calcmode="lin" valueType="num">
                                      <p:cBhvr>
                                        <p:cTn id="9" dur="800" decel="100000" fill="hold"/>
                                        <p:tgtEl>
                                          <p:spTgt spid="99332"/>
                                        </p:tgtEl>
                                        <p:attrNameLst>
                                          <p:attrName>ppt_x</p:attrName>
                                        </p:attrNameLst>
                                      </p:cBhvr>
                                      <p:tavLst>
                                        <p:tav tm="0">
                                          <p:val>
                                            <p:strVal val="#ppt_x+0.4"/>
                                          </p:val>
                                        </p:tav>
                                        <p:tav tm="100000">
                                          <p:val>
                                            <p:strVal val="#ppt_x-0.05"/>
                                          </p:val>
                                        </p:tav>
                                      </p:tavLst>
                                    </p:anim>
                                    <p:anim calcmode="lin" valueType="num">
                                      <p:cBhvr>
                                        <p:cTn id="10" dur="800" decel="100000" fill="hold"/>
                                        <p:tgtEl>
                                          <p:spTgt spid="9933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33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33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Text Box 4"/>
          <p:cNvSpPr txBox="1">
            <a:spLocks noChangeArrowheads="1"/>
          </p:cNvSpPr>
          <p:nvPr/>
        </p:nvSpPr>
        <p:spPr bwMode="auto">
          <a:xfrm>
            <a:off x="609600" y="1422975"/>
            <a:ext cx="7517176" cy="41549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25000"/>
              </a:spcBef>
            </a:pPr>
            <a:r>
              <a:rPr lang="fr-LU" sz="3200" b="1" dirty="0" smtClean="0">
                <a:solidFill>
                  <a:srgbClr val="0000CC"/>
                </a:solidFill>
              </a:rPr>
              <a:t>- </a:t>
            </a:r>
            <a:r>
              <a:rPr lang="fr-LU" sz="3200" b="1" dirty="0" err="1">
                <a:solidFill>
                  <a:srgbClr val="0000CC"/>
                </a:solidFill>
              </a:rPr>
              <a:t>Trong</a:t>
            </a:r>
            <a:r>
              <a:rPr lang="fr-LU" sz="3200" b="1" dirty="0">
                <a:solidFill>
                  <a:srgbClr val="0000CC"/>
                </a:solidFill>
              </a:rPr>
              <a:t> </a:t>
            </a:r>
            <a:r>
              <a:rPr lang="fr-LU" sz="3200" b="1" dirty="0" err="1">
                <a:solidFill>
                  <a:srgbClr val="0000CC"/>
                </a:solidFill>
              </a:rPr>
              <a:t>moïi</a:t>
            </a:r>
            <a:r>
              <a:rPr lang="fr-LU" sz="3200" b="1" dirty="0">
                <a:solidFill>
                  <a:srgbClr val="0000CC"/>
                </a:solidFill>
              </a:rPr>
              <a:t> </a:t>
            </a:r>
            <a:r>
              <a:rPr lang="fr-LU" sz="3200" b="1" dirty="0" err="1">
                <a:solidFill>
                  <a:srgbClr val="0000CC"/>
                </a:solidFill>
              </a:rPr>
              <a:t>tình</a:t>
            </a:r>
            <a:r>
              <a:rPr lang="fr-LU" sz="3200" b="1" dirty="0">
                <a:solidFill>
                  <a:srgbClr val="0000CC"/>
                </a:solidFill>
              </a:rPr>
              <a:t> </a:t>
            </a:r>
            <a:r>
              <a:rPr lang="fr-LU" sz="3200" b="1" dirty="0" err="1">
                <a:solidFill>
                  <a:srgbClr val="0000CC"/>
                </a:solidFill>
              </a:rPr>
              <a:t>huoáng</a:t>
            </a:r>
            <a:r>
              <a:rPr lang="fr-LU" sz="3200" b="1" dirty="0">
                <a:solidFill>
                  <a:srgbClr val="0000CC"/>
                </a:solidFill>
              </a:rPr>
              <a:t>, </a:t>
            </a:r>
            <a:r>
              <a:rPr lang="fr-LU" sz="3200" b="1" dirty="0" err="1">
                <a:solidFill>
                  <a:srgbClr val="0000CC"/>
                </a:solidFill>
              </a:rPr>
              <a:t>em</a:t>
            </a:r>
            <a:r>
              <a:rPr lang="fr-LU" sz="3200" b="1" dirty="0">
                <a:solidFill>
                  <a:srgbClr val="0000CC"/>
                </a:solidFill>
              </a:rPr>
              <a:t> </a:t>
            </a:r>
            <a:r>
              <a:rPr lang="fr-LU" sz="3200" b="1" dirty="0" err="1">
                <a:solidFill>
                  <a:srgbClr val="0000CC"/>
                </a:solidFill>
              </a:rPr>
              <a:t>neân</a:t>
            </a:r>
            <a:r>
              <a:rPr lang="fr-LU" sz="3200" b="1" dirty="0">
                <a:solidFill>
                  <a:srgbClr val="0000CC"/>
                </a:solidFill>
              </a:rPr>
              <a:t> </a:t>
            </a:r>
            <a:r>
              <a:rPr lang="fr-LU" sz="3200" b="1" dirty="0" err="1">
                <a:solidFill>
                  <a:srgbClr val="0000CC"/>
                </a:solidFill>
              </a:rPr>
              <a:t>noùi</a:t>
            </a:r>
            <a:r>
              <a:rPr lang="fr-LU" sz="3200" b="1" dirty="0">
                <a:solidFill>
                  <a:srgbClr val="0000CC"/>
                </a:solidFill>
              </a:rPr>
              <a:t> </a:t>
            </a:r>
            <a:r>
              <a:rPr lang="fr-LU" sz="3200" b="1" dirty="0" err="1">
                <a:solidFill>
                  <a:srgbClr val="0000CC"/>
                </a:solidFill>
              </a:rPr>
              <a:t>roõ</a:t>
            </a:r>
            <a:r>
              <a:rPr lang="fr-LU" sz="3200" b="1" dirty="0">
                <a:solidFill>
                  <a:srgbClr val="0000CC"/>
                </a:solidFill>
              </a:rPr>
              <a:t> </a:t>
            </a:r>
            <a:r>
              <a:rPr lang="fr-LU" sz="3200" b="1" dirty="0" err="1">
                <a:solidFill>
                  <a:srgbClr val="0000CC"/>
                </a:solidFill>
              </a:rPr>
              <a:t>ñeå</a:t>
            </a:r>
            <a:r>
              <a:rPr lang="fr-LU" sz="3200" b="1" dirty="0">
                <a:solidFill>
                  <a:srgbClr val="0000CC"/>
                </a:solidFill>
              </a:rPr>
              <a:t> </a:t>
            </a:r>
            <a:r>
              <a:rPr lang="fr-LU" sz="3200" b="1" dirty="0" err="1">
                <a:solidFill>
                  <a:srgbClr val="0000CC"/>
                </a:solidFill>
              </a:rPr>
              <a:t>moïi</a:t>
            </a:r>
            <a:r>
              <a:rPr lang="fr-LU" sz="3200" b="1" dirty="0">
                <a:solidFill>
                  <a:srgbClr val="0000CC"/>
                </a:solidFill>
              </a:rPr>
              <a:t> </a:t>
            </a:r>
            <a:r>
              <a:rPr lang="fr-LU" sz="3200" b="1" dirty="0" err="1">
                <a:solidFill>
                  <a:srgbClr val="0000CC"/>
                </a:solidFill>
              </a:rPr>
              <a:t>ngöôøi</a:t>
            </a:r>
            <a:r>
              <a:rPr lang="fr-LU" sz="3200" b="1" dirty="0">
                <a:solidFill>
                  <a:srgbClr val="0000CC"/>
                </a:solidFill>
              </a:rPr>
              <a:t> </a:t>
            </a:r>
            <a:r>
              <a:rPr lang="fr-LU" sz="3200" b="1" dirty="0" err="1">
                <a:solidFill>
                  <a:srgbClr val="0000CC"/>
                </a:solidFill>
              </a:rPr>
              <a:t>xung</a:t>
            </a:r>
            <a:r>
              <a:rPr lang="fr-LU" sz="3200" b="1" dirty="0">
                <a:solidFill>
                  <a:srgbClr val="0000CC"/>
                </a:solidFill>
              </a:rPr>
              <a:t> </a:t>
            </a:r>
            <a:r>
              <a:rPr lang="fr-LU" sz="3200" b="1" dirty="0" err="1">
                <a:solidFill>
                  <a:srgbClr val="0000CC"/>
                </a:solidFill>
              </a:rPr>
              <a:t>quanh</a:t>
            </a:r>
            <a:r>
              <a:rPr lang="fr-LU" sz="3200" b="1" dirty="0">
                <a:solidFill>
                  <a:srgbClr val="0000CC"/>
                </a:solidFill>
              </a:rPr>
              <a:t> </a:t>
            </a:r>
            <a:r>
              <a:rPr lang="fr-LU" sz="3200" b="1" dirty="0" err="1">
                <a:solidFill>
                  <a:srgbClr val="0000CC"/>
                </a:solidFill>
              </a:rPr>
              <a:t>hieåu</a:t>
            </a:r>
            <a:r>
              <a:rPr lang="fr-LU" sz="3200" b="1" dirty="0">
                <a:solidFill>
                  <a:srgbClr val="0000CC"/>
                </a:solidFill>
              </a:rPr>
              <a:t> </a:t>
            </a:r>
            <a:r>
              <a:rPr lang="fr-LU" sz="3200" b="1" dirty="0" err="1">
                <a:solidFill>
                  <a:srgbClr val="0000CC"/>
                </a:solidFill>
              </a:rPr>
              <a:t>veà</a:t>
            </a:r>
            <a:r>
              <a:rPr lang="fr-LU" sz="3200" b="1" dirty="0">
                <a:solidFill>
                  <a:srgbClr val="0000CC"/>
                </a:solidFill>
              </a:rPr>
              <a:t> </a:t>
            </a:r>
            <a:r>
              <a:rPr lang="fr-LU" sz="3200" b="1" dirty="0" err="1">
                <a:solidFill>
                  <a:srgbClr val="0000CC"/>
                </a:solidFill>
              </a:rPr>
              <a:t>khaû</a:t>
            </a:r>
            <a:r>
              <a:rPr lang="fr-LU" sz="3200" b="1" dirty="0">
                <a:solidFill>
                  <a:srgbClr val="0000CC"/>
                </a:solidFill>
              </a:rPr>
              <a:t> </a:t>
            </a:r>
            <a:r>
              <a:rPr lang="fr-LU" sz="3200" b="1" dirty="0" err="1">
                <a:solidFill>
                  <a:srgbClr val="0000CC"/>
                </a:solidFill>
              </a:rPr>
              <a:t>naêng</a:t>
            </a:r>
            <a:r>
              <a:rPr lang="fr-LU" sz="3200" b="1" dirty="0">
                <a:solidFill>
                  <a:srgbClr val="0000CC"/>
                </a:solidFill>
              </a:rPr>
              <a:t>, </a:t>
            </a:r>
            <a:r>
              <a:rPr lang="fr-LU" sz="3200" b="1" dirty="0" err="1">
                <a:solidFill>
                  <a:srgbClr val="0000CC"/>
                </a:solidFill>
              </a:rPr>
              <a:t>nhu</a:t>
            </a:r>
            <a:r>
              <a:rPr lang="fr-LU" sz="3200" b="1" dirty="0">
                <a:solidFill>
                  <a:srgbClr val="0000CC"/>
                </a:solidFill>
              </a:rPr>
              <a:t> </a:t>
            </a:r>
            <a:r>
              <a:rPr lang="fr-LU" sz="3200" b="1" dirty="0" err="1">
                <a:solidFill>
                  <a:srgbClr val="0000CC"/>
                </a:solidFill>
              </a:rPr>
              <a:t>caàu</a:t>
            </a:r>
            <a:r>
              <a:rPr lang="fr-LU" sz="3200" b="1" dirty="0">
                <a:solidFill>
                  <a:srgbClr val="0000CC"/>
                </a:solidFill>
              </a:rPr>
              <a:t>, </a:t>
            </a:r>
            <a:r>
              <a:rPr lang="fr-LU" sz="3200" b="1" dirty="0" err="1">
                <a:solidFill>
                  <a:srgbClr val="0000CC"/>
                </a:solidFill>
              </a:rPr>
              <a:t>mong</a:t>
            </a:r>
            <a:r>
              <a:rPr lang="fr-LU" sz="3200" b="1" dirty="0">
                <a:solidFill>
                  <a:srgbClr val="0000CC"/>
                </a:solidFill>
              </a:rPr>
              <a:t> </a:t>
            </a:r>
            <a:r>
              <a:rPr lang="fr-LU" sz="3200" b="1" dirty="0" err="1">
                <a:solidFill>
                  <a:srgbClr val="0000CC"/>
                </a:solidFill>
              </a:rPr>
              <a:t>muoán</a:t>
            </a:r>
            <a:r>
              <a:rPr lang="fr-LU" sz="3200" b="1" dirty="0">
                <a:solidFill>
                  <a:srgbClr val="0000CC"/>
                </a:solidFill>
              </a:rPr>
              <a:t>, </a:t>
            </a:r>
            <a:r>
              <a:rPr lang="fr-LU" sz="3200" b="1" dirty="0" err="1">
                <a:solidFill>
                  <a:srgbClr val="0000CC"/>
                </a:solidFill>
              </a:rPr>
              <a:t>yù</a:t>
            </a:r>
            <a:r>
              <a:rPr lang="fr-LU" sz="3200" b="1" dirty="0">
                <a:solidFill>
                  <a:srgbClr val="0000CC"/>
                </a:solidFill>
              </a:rPr>
              <a:t> </a:t>
            </a:r>
            <a:r>
              <a:rPr lang="fr-LU" sz="3200" b="1" dirty="0" err="1">
                <a:solidFill>
                  <a:srgbClr val="0000CC"/>
                </a:solidFill>
              </a:rPr>
              <a:t>kieán</a:t>
            </a:r>
            <a:r>
              <a:rPr lang="fr-LU" sz="3200" b="1" dirty="0">
                <a:solidFill>
                  <a:srgbClr val="0000CC"/>
                </a:solidFill>
              </a:rPr>
              <a:t> </a:t>
            </a:r>
            <a:r>
              <a:rPr lang="fr-LU" sz="3200" b="1" dirty="0" err="1">
                <a:solidFill>
                  <a:srgbClr val="0000CC"/>
                </a:solidFill>
              </a:rPr>
              <a:t>cuûa</a:t>
            </a:r>
            <a:r>
              <a:rPr lang="fr-LU" sz="3200" b="1" dirty="0">
                <a:solidFill>
                  <a:srgbClr val="0000CC"/>
                </a:solidFill>
              </a:rPr>
              <a:t> </a:t>
            </a:r>
            <a:r>
              <a:rPr lang="fr-LU" sz="3200" b="1" dirty="0" err="1">
                <a:solidFill>
                  <a:srgbClr val="0000CC"/>
                </a:solidFill>
              </a:rPr>
              <a:t>em</a:t>
            </a:r>
            <a:r>
              <a:rPr lang="fr-LU" sz="3200" b="1" dirty="0">
                <a:solidFill>
                  <a:srgbClr val="0000CC"/>
                </a:solidFill>
              </a:rPr>
              <a:t>. </a:t>
            </a:r>
            <a:r>
              <a:rPr lang="fr-LU" sz="3200" b="1" dirty="0" err="1">
                <a:solidFill>
                  <a:srgbClr val="0000CC"/>
                </a:solidFill>
              </a:rPr>
              <a:t>Ñieàu</a:t>
            </a:r>
            <a:r>
              <a:rPr lang="fr-LU" sz="3200" b="1" dirty="0">
                <a:solidFill>
                  <a:srgbClr val="0000CC"/>
                </a:solidFill>
              </a:rPr>
              <a:t> </a:t>
            </a:r>
            <a:r>
              <a:rPr lang="fr-LU" sz="3200" b="1" dirty="0" err="1">
                <a:solidFill>
                  <a:srgbClr val="0000CC"/>
                </a:solidFill>
              </a:rPr>
              <a:t>ñoù</a:t>
            </a:r>
            <a:r>
              <a:rPr lang="fr-LU" sz="3200" b="1" dirty="0">
                <a:solidFill>
                  <a:srgbClr val="0000CC"/>
                </a:solidFill>
              </a:rPr>
              <a:t> </a:t>
            </a:r>
            <a:r>
              <a:rPr lang="fr-LU" sz="3200" b="1" dirty="0" err="1">
                <a:solidFill>
                  <a:srgbClr val="0000CC"/>
                </a:solidFill>
              </a:rPr>
              <a:t>coù</a:t>
            </a:r>
            <a:r>
              <a:rPr lang="fr-LU" sz="3200" b="1" dirty="0">
                <a:solidFill>
                  <a:srgbClr val="0000CC"/>
                </a:solidFill>
              </a:rPr>
              <a:t> </a:t>
            </a:r>
            <a:r>
              <a:rPr lang="fr-LU" sz="3200" b="1" dirty="0" err="1">
                <a:solidFill>
                  <a:srgbClr val="0000CC"/>
                </a:solidFill>
              </a:rPr>
              <a:t>lôïi</a:t>
            </a:r>
            <a:r>
              <a:rPr lang="fr-LU" sz="3200" b="1" dirty="0">
                <a:solidFill>
                  <a:srgbClr val="0000CC"/>
                </a:solidFill>
              </a:rPr>
              <a:t> </a:t>
            </a:r>
            <a:r>
              <a:rPr lang="fr-LU" sz="3200" b="1" dirty="0" err="1">
                <a:solidFill>
                  <a:srgbClr val="0000CC"/>
                </a:solidFill>
              </a:rPr>
              <a:t>cho</a:t>
            </a:r>
            <a:r>
              <a:rPr lang="fr-LU" sz="3200" b="1" dirty="0">
                <a:solidFill>
                  <a:srgbClr val="0000CC"/>
                </a:solidFill>
              </a:rPr>
              <a:t> </a:t>
            </a:r>
            <a:r>
              <a:rPr lang="fr-LU" sz="3200" b="1" dirty="0" err="1">
                <a:solidFill>
                  <a:srgbClr val="0000CC"/>
                </a:solidFill>
              </a:rPr>
              <a:t>em</a:t>
            </a:r>
            <a:r>
              <a:rPr lang="fr-LU" sz="3200" b="1" dirty="0">
                <a:solidFill>
                  <a:srgbClr val="0000CC"/>
                </a:solidFill>
              </a:rPr>
              <a:t> </a:t>
            </a:r>
            <a:r>
              <a:rPr lang="fr-LU" sz="3200" b="1" dirty="0" err="1">
                <a:solidFill>
                  <a:srgbClr val="0000CC"/>
                </a:solidFill>
              </a:rPr>
              <a:t>vaø</a:t>
            </a:r>
            <a:r>
              <a:rPr lang="fr-LU" sz="3200" b="1" dirty="0">
                <a:solidFill>
                  <a:srgbClr val="0000CC"/>
                </a:solidFill>
              </a:rPr>
              <a:t> </a:t>
            </a:r>
            <a:r>
              <a:rPr lang="fr-LU" sz="3200" b="1" dirty="0" err="1">
                <a:solidFill>
                  <a:srgbClr val="0000CC"/>
                </a:solidFill>
              </a:rPr>
              <a:t>cho</a:t>
            </a:r>
            <a:r>
              <a:rPr lang="fr-LU" sz="3200" b="1" dirty="0">
                <a:solidFill>
                  <a:srgbClr val="0000CC"/>
                </a:solidFill>
              </a:rPr>
              <a:t> </a:t>
            </a:r>
            <a:r>
              <a:rPr lang="fr-LU" sz="3200" b="1" dirty="0" err="1">
                <a:solidFill>
                  <a:srgbClr val="0000CC"/>
                </a:solidFill>
              </a:rPr>
              <a:t>moïi</a:t>
            </a:r>
            <a:r>
              <a:rPr lang="fr-LU" sz="3200" b="1" dirty="0">
                <a:solidFill>
                  <a:srgbClr val="0000CC"/>
                </a:solidFill>
              </a:rPr>
              <a:t> </a:t>
            </a:r>
            <a:r>
              <a:rPr lang="fr-LU" sz="3200" b="1" dirty="0" err="1">
                <a:solidFill>
                  <a:srgbClr val="0000CC"/>
                </a:solidFill>
              </a:rPr>
              <a:t>ngöôøi</a:t>
            </a:r>
            <a:r>
              <a:rPr lang="fr-LU" sz="3200" b="1" dirty="0">
                <a:solidFill>
                  <a:srgbClr val="0000CC"/>
                </a:solidFill>
              </a:rPr>
              <a:t>.</a:t>
            </a:r>
          </a:p>
          <a:p>
            <a:pPr algn="just" eaLnBrk="1" hangingPunct="1">
              <a:spcBef>
                <a:spcPct val="25000"/>
              </a:spcBef>
            </a:pPr>
            <a:r>
              <a:rPr lang="fr-LU" sz="3200" b="1" dirty="0">
                <a:solidFill>
                  <a:srgbClr val="0000CC"/>
                </a:solidFill>
              </a:rPr>
              <a:t>- </a:t>
            </a:r>
            <a:r>
              <a:rPr lang="fr-LU" sz="3200" b="1" dirty="0" err="1">
                <a:solidFill>
                  <a:srgbClr val="0000CC"/>
                </a:solidFill>
              </a:rPr>
              <a:t>Moãi</a:t>
            </a:r>
            <a:r>
              <a:rPr lang="fr-LU" sz="3200" b="1" dirty="0">
                <a:solidFill>
                  <a:srgbClr val="0000CC"/>
                </a:solidFill>
              </a:rPr>
              <a:t> </a:t>
            </a:r>
            <a:r>
              <a:rPr lang="fr-LU" sz="3200" b="1" dirty="0" err="1">
                <a:solidFill>
                  <a:srgbClr val="0000CC"/>
                </a:solidFill>
              </a:rPr>
              <a:t>ngöôøi</a:t>
            </a:r>
            <a:r>
              <a:rPr lang="fr-LU" sz="3200" b="1" dirty="0">
                <a:solidFill>
                  <a:srgbClr val="0000CC"/>
                </a:solidFill>
              </a:rPr>
              <a:t>, </a:t>
            </a:r>
            <a:r>
              <a:rPr lang="fr-LU" sz="3200" b="1" dirty="0" err="1">
                <a:solidFill>
                  <a:srgbClr val="0000CC"/>
                </a:solidFill>
              </a:rPr>
              <a:t>moãi</a:t>
            </a:r>
            <a:r>
              <a:rPr lang="fr-LU" sz="3200" b="1" dirty="0">
                <a:solidFill>
                  <a:srgbClr val="0000CC"/>
                </a:solidFill>
              </a:rPr>
              <a:t> </a:t>
            </a:r>
            <a:r>
              <a:rPr lang="fr-LU" sz="3200" b="1" dirty="0" err="1">
                <a:solidFill>
                  <a:srgbClr val="0000CC"/>
                </a:solidFill>
              </a:rPr>
              <a:t>treû</a:t>
            </a:r>
            <a:r>
              <a:rPr lang="fr-LU" sz="3200" b="1" dirty="0">
                <a:solidFill>
                  <a:srgbClr val="0000CC"/>
                </a:solidFill>
              </a:rPr>
              <a:t> </a:t>
            </a:r>
            <a:r>
              <a:rPr lang="fr-LU" sz="3200" b="1" dirty="0" err="1">
                <a:solidFill>
                  <a:srgbClr val="0000CC"/>
                </a:solidFill>
              </a:rPr>
              <a:t>em</a:t>
            </a:r>
            <a:r>
              <a:rPr lang="fr-LU" sz="3200" b="1" dirty="0">
                <a:solidFill>
                  <a:srgbClr val="0000CC"/>
                </a:solidFill>
              </a:rPr>
              <a:t> </a:t>
            </a:r>
            <a:r>
              <a:rPr lang="fr-LU" sz="3200" b="1" dirty="0" err="1">
                <a:solidFill>
                  <a:srgbClr val="0000CC"/>
                </a:solidFill>
              </a:rPr>
              <a:t>coù</a:t>
            </a:r>
            <a:r>
              <a:rPr lang="fr-LU" sz="3200" b="1" dirty="0">
                <a:solidFill>
                  <a:srgbClr val="0000CC"/>
                </a:solidFill>
              </a:rPr>
              <a:t> </a:t>
            </a:r>
            <a:r>
              <a:rPr lang="fr-LU" sz="3200" b="1" dirty="0" err="1">
                <a:solidFill>
                  <a:srgbClr val="0000CC"/>
                </a:solidFill>
              </a:rPr>
              <a:t>quyeàn</a:t>
            </a:r>
            <a:r>
              <a:rPr lang="fr-LU" sz="3200" b="1" dirty="0">
                <a:solidFill>
                  <a:srgbClr val="0000CC"/>
                </a:solidFill>
              </a:rPr>
              <a:t> </a:t>
            </a:r>
            <a:r>
              <a:rPr lang="fr-LU" sz="3200" b="1" dirty="0" err="1">
                <a:solidFill>
                  <a:srgbClr val="0000CC"/>
                </a:solidFill>
              </a:rPr>
              <a:t>coù</a:t>
            </a:r>
            <a:r>
              <a:rPr lang="fr-LU" sz="3200" b="1" dirty="0">
                <a:solidFill>
                  <a:srgbClr val="0000CC"/>
                </a:solidFill>
              </a:rPr>
              <a:t> </a:t>
            </a:r>
            <a:r>
              <a:rPr lang="fr-LU" sz="3200" b="1" dirty="0" err="1">
                <a:solidFill>
                  <a:srgbClr val="0000CC"/>
                </a:solidFill>
              </a:rPr>
              <a:t>yù</a:t>
            </a:r>
            <a:r>
              <a:rPr lang="fr-LU" sz="3200" b="1" dirty="0">
                <a:solidFill>
                  <a:srgbClr val="0000CC"/>
                </a:solidFill>
              </a:rPr>
              <a:t> </a:t>
            </a:r>
            <a:r>
              <a:rPr lang="fr-LU" sz="3200" b="1" dirty="0" err="1">
                <a:solidFill>
                  <a:srgbClr val="0000CC"/>
                </a:solidFill>
              </a:rPr>
              <a:t>kieán</a:t>
            </a:r>
            <a:r>
              <a:rPr lang="fr-LU" sz="3200" b="1" dirty="0">
                <a:solidFill>
                  <a:srgbClr val="0000CC"/>
                </a:solidFill>
              </a:rPr>
              <a:t>  </a:t>
            </a:r>
            <a:r>
              <a:rPr lang="fr-LU" sz="3200" b="1" dirty="0" err="1">
                <a:solidFill>
                  <a:srgbClr val="0000CC"/>
                </a:solidFill>
              </a:rPr>
              <a:t>rieâng</a:t>
            </a:r>
            <a:r>
              <a:rPr lang="fr-LU" sz="3200" b="1" dirty="0">
                <a:solidFill>
                  <a:srgbClr val="0000CC"/>
                </a:solidFill>
              </a:rPr>
              <a:t> </a:t>
            </a:r>
            <a:r>
              <a:rPr lang="fr-LU" sz="3200" b="1" dirty="0" err="1">
                <a:solidFill>
                  <a:srgbClr val="0000CC"/>
                </a:solidFill>
              </a:rPr>
              <a:t>vaø</a:t>
            </a:r>
            <a:r>
              <a:rPr lang="fr-LU" sz="3200" b="1" dirty="0">
                <a:solidFill>
                  <a:srgbClr val="0000CC"/>
                </a:solidFill>
              </a:rPr>
              <a:t> </a:t>
            </a:r>
            <a:r>
              <a:rPr lang="fr-LU" sz="3200" b="1" dirty="0" err="1">
                <a:solidFill>
                  <a:srgbClr val="0000CC"/>
                </a:solidFill>
              </a:rPr>
              <a:t>caàn</a:t>
            </a:r>
            <a:r>
              <a:rPr lang="fr-LU" sz="3200" b="1" dirty="0">
                <a:solidFill>
                  <a:srgbClr val="0000CC"/>
                </a:solidFill>
              </a:rPr>
              <a:t> </a:t>
            </a:r>
            <a:r>
              <a:rPr lang="fr-LU" sz="3200" b="1" dirty="0" err="1">
                <a:solidFill>
                  <a:srgbClr val="0000CC"/>
                </a:solidFill>
              </a:rPr>
              <a:t>baøy</a:t>
            </a:r>
            <a:r>
              <a:rPr lang="fr-LU" sz="3200" b="1" dirty="0">
                <a:solidFill>
                  <a:srgbClr val="0000CC"/>
                </a:solidFill>
              </a:rPr>
              <a:t> </a:t>
            </a:r>
            <a:r>
              <a:rPr lang="fr-LU" sz="3200" b="1" dirty="0" err="1">
                <a:solidFill>
                  <a:srgbClr val="0000CC"/>
                </a:solidFill>
              </a:rPr>
              <a:t>toû</a:t>
            </a:r>
            <a:r>
              <a:rPr lang="fr-LU" sz="3200" b="1" dirty="0">
                <a:solidFill>
                  <a:srgbClr val="0000CC"/>
                </a:solidFill>
              </a:rPr>
              <a:t> </a:t>
            </a:r>
            <a:r>
              <a:rPr lang="fr-LU" sz="3200" b="1" dirty="0" err="1">
                <a:solidFill>
                  <a:srgbClr val="0000CC"/>
                </a:solidFill>
              </a:rPr>
              <a:t>yù</a:t>
            </a:r>
            <a:r>
              <a:rPr lang="fr-LU" sz="3200" b="1" dirty="0">
                <a:solidFill>
                  <a:srgbClr val="0000CC"/>
                </a:solidFill>
              </a:rPr>
              <a:t> </a:t>
            </a:r>
            <a:r>
              <a:rPr lang="fr-LU" sz="3200" b="1" dirty="0" err="1">
                <a:solidFill>
                  <a:srgbClr val="0000CC"/>
                </a:solidFill>
              </a:rPr>
              <a:t>kieán</a:t>
            </a:r>
            <a:r>
              <a:rPr lang="fr-LU" sz="3200" b="1" dirty="0">
                <a:solidFill>
                  <a:srgbClr val="0000CC"/>
                </a:solidFill>
              </a:rPr>
              <a:t> </a:t>
            </a:r>
            <a:r>
              <a:rPr lang="fr-LU" sz="3200" b="1" dirty="0" err="1">
                <a:solidFill>
                  <a:srgbClr val="0000CC"/>
                </a:solidFill>
              </a:rPr>
              <a:t>cuûa</a:t>
            </a:r>
            <a:r>
              <a:rPr lang="fr-LU" sz="3200" b="1" dirty="0">
                <a:solidFill>
                  <a:srgbClr val="0000CC"/>
                </a:solidFill>
              </a:rPr>
              <a:t> </a:t>
            </a:r>
            <a:r>
              <a:rPr lang="fr-LU" sz="3200" b="1" dirty="0" err="1">
                <a:solidFill>
                  <a:srgbClr val="0000CC"/>
                </a:solidFill>
              </a:rPr>
              <a:t>mình</a:t>
            </a:r>
            <a:r>
              <a:rPr lang="fr-LU" sz="3200" b="1" dirty="0">
                <a:solidFill>
                  <a:srgbClr val="0000CC"/>
                </a:solidFill>
              </a:rPr>
              <a:t>. </a:t>
            </a:r>
          </a:p>
        </p:txBody>
      </p:sp>
      <p:sp>
        <p:nvSpPr>
          <p:cNvPr id="2" name="Rectangle 1"/>
          <p:cNvSpPr/>
          <p:nvPr/>
        </p:nvSpPr>
        <p:spPr>
          <a:xfrm>
            <a:off x="3624090" y="838200"/>
            <a:ext cx="1699504" cy="584775"/>
          </a:xfrm>
          <a:prstGeom prst="rect">
            <a:avLst/>
          </a:prstGeom>
        </p:spPr>
        <p:txBody>
          <a:bodyPr wrap="none">
            <a:spAutoFit/>
          </a:bodyPr>
          <a:lstStyle/>
          <a:p>
            <a:pPr>
              <a:spcBef>
                <a:spcPct val="25000"/>
              </a:spcBef>
            </a:pPr>
            <a:r>
              <a:rPr lang="fr-LU" sz="3200" b="1" dirty="0" err="1" smtClean="0">
                <a:solidFill>
                  <a:srgbClr val="FF3300"/>
                </a:solidFill>
                <a:latin typeface="Times New Roman" pitchFamily="18" charset="0"/>
                <a:cs typeface="Times New Roman" pitchFamily="18" charset="0"/>
              </a:rPr>
              <a:t>Kết</a:t>
            </a:r>
            <a:r>
              <a:rPr lang="fr-LU" sz="3200" b="1" dirty="0" smtClean="0">
                <a:solidFill>
                  <a:srgbClr val="FF3300"/>
                </a:solidFill>
                <a:latin typeface="Times New Roman" pitchFamily="18" charset="0"/>
                <a:cs typeface="Times New Roman" pitchFamily="18" charset="0"/>
              </a:rPr>
              <a:t> </a:t>
            </a:r>
            <a:r>
              <a:rPr lang="fr-LU" sz="3200" b="1" dirty="0" err="1" smtClean="0">
                <a:solidFill>
                  <a:srgbClr val="FF3300"/>
                </a:solidFill>
                <a:latin typeface="Times New Roman" pitchFamily="18" charset="0"/>
                <a:cs typeface="Times New Roman" pitchFamily="18" charset="0"/>
              </a:rPr>
              <a:t>luận</a:t>
            </a:r>
            <a:endParaRPr lang="fr-LU" sz="3200" b="1" dirty="0">
              <a:solidFill>
                <a:srgbClr val="FF3300"/>
              </a:solidFill>
              <a:latin typeface="Times New Roman" pitchFamily="18" charset="0"/>
              <a:cs typeface="Times New Roman" pitchFamily="18" charset="0"/>
            </a:endParaRPr>
          </a:p>
        </p:txBody>
      </p:sp>
      <p:grpSp>
        <p:nvGrpSpPr>
          <p:cNvPr id="4" name="Group 8"/>
          <p:cNvGrpSpPr>
            <a:grpSpLocks/>
          </p:cNvGrpSpPr>
          <p:nvPr/>
        </p:nvGrpSpPr>
        <p:grpSpPr bwMode="auto">
          <a:xfrm>
            <a:off x="0" y="0"/>
            <a:ext cx="9144000" cy="6858000"/>
            <a:chOff x="672" y="0"/>
            <a:chExt cx="5760" cy="4320"/>
          </a:xfrm>
        </p:grpSpPr>
        <p:pic>
          <p:nvPicPr>
            <p:cNvPr id="5"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6"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8"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11438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0356"/>
                                        </p:tgtEl>
                                        <p:attrNameLst>
                                          <p:attrName>style.visibility</p:attrName>
                                        </p:attrNameLst>
                                      </p:cBhvr>
                                      <p:to>
                                        <p:strVal val="visible"/>
                                      </p:to>
                                    </p:set>
                                    <p:animEffect transition="in" filter="circle(in)">
                                      <p:cBhvr>
                                        <p:cTn id="7" dur="2000"/>
                                        <p:tgtEl>
                                          <p:spTgt spid="100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8" name="Group 1"/>
          <p:cNvGrpSpPr>
            <a:grpSpLocks/>
          </p:cNvGrpSpPr>
          <p:nvPr/>
        </p:nvGrpSpPr>
        <p:grpSpPr bwMode="auto">
          <a:xfrm>
            <a:off x="-76200" y="1600200"/>
            <a:ext cx="9144000" cy="3276600"/>
            <a:chOff x="0" y="2819400"/>
            <a:chExt cx="9144000" cy="3276600"/>
          </a:xfrm>
        </p:grpSpPr>
        <p:pic>
          <p:nvPicPr>
            <p:cNvPr id="20486" name="Picture 2" descr="BDRPC187">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819400"/>
              <a:ext cx="9144000" cy="327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7" name="Text Box 2"/>
            <p:cNvSpPr txBox="1">
              <a:spLocks noChangeArrowheads="1"/>
            </p:cNvSpPr>
            <p:nvPr/>
          </p:nvSpPr>
          <p:spPr bwMode="auto">
            <a:xfrm>
              <a:off x="533400" y="3284538"/>
              <a:ext cx="8382000" cy="2227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2800" dirty="0">
                  <a:solidFill>
                    <a:srgbClr val="0000FF"/>
                  </a:solidFill>
                  <a:latin typeface="Times New Roman" pitchFamily="18" charset="0"/>
                </a:rPr>
                <a:t>     </a:t>
              </a:r>
              <a:r>
                <a:rPr lang="en-US" sz="2800" b="1" dirty="0" err="1">
                  <a:solidFill>
                    <a:srgbClr val="0000FF"/>
                  </a:solidFill>
                  <a:latin typeface="Times New Roman" pitchFamily="18" charset="0"/>
                </a:rPr>
                <a:t>Mỗi</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trẻ</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em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đều</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có</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quyền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mong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muốn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có</a:t>
              </a:r>
              <a:r>
                <a:rPr lang="en-US" sz="2800" b="1" dirty="0">
                  <a:solidFill>
                    <a:srgbClr val="0000FF"/>
                  </a:solidFill>
                  <a:latin typeface="Times New Roman" pitchFamily="18" charset="0"/>
                </a:rPr>
                <a:t> ý </a:t>
              </a:r>
              <a:r>
                <a:rPr lang="en-US" sz="2800" b="1" dirty="0" err="1">
                  <a:solidFill>
                    <a:srgbClr val="0000FF"/>
                  </a:solidFill>
                  <a:latin typeface="Times New Roman" pitchFamily="18" charset="0"/>
                </a:rPr>
                <a:t>kiến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riêng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về</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những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việc</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liên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quan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đến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trẻ</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em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Em</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cần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mạnh</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dạn</a:t>
              </a:r>
              <a:r>
                <a:rPr lang="en-US" sz="2800" b="1" dirty="0">
                  <a:solidFill>
                    <a:srgbClr val="0000FF"/>
                  </a:solidFill>
                  <a:latin typeface="Times New Roman" pitchFamily="18" charset="0"/>
                </a:rPr>
                <a:t> chia </a:t>
              </a:r>
              <a:r>
                <a:rPr lang="en-US" sz="2800" b="1" dirty="0" err="1">
                  <a:solidFill>
                    <a:srgbClr val="0000FF"/>
                  </a:solidFill>
                  <a:latin typeface="Times New Roman" pitchFamily="18" charset="0"/>
                </a:rPr>
                <a:t>sẻ</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bày</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tỏ</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những</a:t>
              </a:r>
              <a:r>
                <a:rPr lang="en-US" sz="2800" b="1" dirty="0">
                  <a:solidFill>
                    <a:srgbClr val="0000FF"/>
                  </a:solidFill>
                  <a:latin typeface="Times New Roman" pitchFamily="18" charset="0"/>
                </a:rPr>
                <a:t> ý </a:t>
              </a:r>
              <a:r>
                <a:rPr lang="en-US" sz="2800" b="1" dirty="0" err="1">
                  <a:solidFill>
                    <a:srgbClr val="0000FF"/>
                  </a:solidFill>
                  <a:latin typeface="Times New Roman" pitchFamily="18" charset="0"/>
                </a:rPr>
                <a:t>kiến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mong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muốn</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của</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mình</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với</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những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người</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xung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quanh</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một</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cách</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rõ</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ràng</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lễ</a:t>
              </a:r>
              <a:r>
                <a:rPr lang="en-US" sz="2800" b="1" dirty="0">
                  <a:solidFill>
                    <a:srgbClr val="0000FF"/>
                  </a:solidFill>
                  <a:latin typeface="Times New Roman" pitchFamily="18" charset="0"/>
                </a:rPr>
                <a:t> </a:t>
              </a:r>
              <a:r>
                <a:rPr lang="en-US" sz="2800" b="1" dirty="0" err="1">
                  <a:solidFill>
                    <a:srgbClr val="0000FF"/>
                  </a:solidFill>
                  <a:latin typeface="Times New Roman" pitchFamily="18" charset="0"/>
                </a:rPr>
                <a:t>độ</a:t>
              </a:r>
              <a:r>
                <a:rPr lang="en-US" sz="2800" b="1" dirty="0">
                  <a:solidFill>
                    <a:srgbClr val="0000FF"/>
                  </a:solidFill>
                  <a:latin typeface="Times New Roman" pitchFamily="18" charset="0"/>
                </a:rPr>
                <a:t>.</a:t>
              </a:r>
            </a:p>
          </p:txBody>
        </p:sp>
      </p:grpSp>
      <p:sp>
        <p:nvSpPr>
          <p:cNvPr id="21509" name="TextBox 8"/>
          <p:cNvSpPr txBox="1">
            <a:spLocks noChangeArrowheads="1"/>
          </p:cNvSpPr>
          <p:nvPr/>
        </p:nvSpPr>
        <p:spPr bwMode="auto">
          <a:xfrm>
            <a:off x="3886200" y="533400"/>
            <a:ext cx="22098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3200" b="1" u="sng" dirty="0" err="1">
                <a:solidFill>
                  <a:srgbClr val="FF0000"/>
                </a:solidFill>
                <a:latin typeface="Times New Roman" pitchFamily="18" charset="0"/>
                <a:cs typeface="Times New Roman" pitchFamily="18" charset="0"/>
              </a:rPr>
              <a:t>Ghi</a:t>
            </a:r>
            <a:r>
              <a:rPr lang="en-US" sz="3200" b="1" u="sng" dirty="0">
                <a:solidFill>
                  <a:srgbClr val="FF0000"/>
                </a:solidFill>
                <a:latin typeface="Times New Roman" pitchFamily="18" charset="0"/>
                <a:cs typeface="Times New Roman" pitchFamily="18" charset="0"/>
              </a:rPr>
              <a:t> </a:t>
            </a:r>
            <a:r>
              <a:rPr lang="en-US" sz="3200" b="1" u="sng" dirty="0" err="1">
                <a:solidFill>
                  <a:srgbClr val="FF0000"/>
                </a:solidFill>
                <a:latin typeface="Times New Roman" pitchFamily="18" charset="0"/>
                <a:cs typeface="Times New Roman" pitchFamily="18" charset="0"/>
              </a:rPr>
              <a:t>nhớ</a:t>
            </a:r>
            <a:endParaRPr lang="en-US" sz="3200" b="1" u="sng"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257810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nodeType="with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arn(inVertical)">
                                      <p:cBhvr>
                                        <p:cTn id="7"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432355" y="1295400"/>
            <a:ext cx="8610600"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2800" b="1" dirty="0">
                <a:solidFill>
                  <a:srgbClr val="000066"/>
                </a:solidFill>
                <a:latin typeface="Times New Roman" pitchFamily="18" charset="0"/>
              </a:rPr>
              <a:t>1. </a:t>
            </a:r>
            <a:r>
              <a:rPr lang="en-US" sz="2800" b="1" dirty="0" err="1">
                <a:solidFill>
                  <a:srgbClr val="000066"/>
                </a:solidFill>
                <a:latin typeface="Times New Roman" pitchFamily="18" charset="0"/>
              </a:rPr>
              <a:t>Em</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hãy</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nhận</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xét</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về</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những</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hành</a:t>
            </a:r>
            <a:r>
              <a:rPr lang="en-US" sz="2800" b="1" dirty="0">
                <a:solidFill>
                  <a:srgbClr val="000066"/>
                </a:solidFill>
                <a:latin typeface="Times New Roman" pitchFamily="18" charset="0"/>
              </a:rPr>
              <a:t> vi, </a:t>
            </a:r>
            <a:r>
              <a:rPr lang="en-US" sz="2800" b="1" dirty="0" err="1">
                <a:solidFill>
                  <a:srgbClr val="000066"/>
                </a:solidFill>
                <a:latin typeface="Times New Roman" pitchFamily="18" charset="0"/>
              </a:rPr>
              <a:t>việc</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làm</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của</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từng</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bạn</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trong</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mỗi</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trường</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hợp</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dưới</a:t>
            </a:r>
            <a:r>
              <a:rPr lang="en-US" sz="2800" b="1" dirty="0">
                <a:solidFill>
                  <a:srgbClr val="000066"/>
                </a:solidFill>
                <a:latin typeface="Times New Roman" pitchFamily="18" charset="0"/>
              </a:rPr>
              <a:t> </a:t>
            </a:r>
            <a:r>
              <a:rPr lang="en-US" sz="2800" b="1" dirty="0" err="1">
                <a:solidFill>
                  <a:srgbClr val="000066"/>
                </a:solidFill>
                <a:latin typeface="Times New Roman" pitchFamily="18" charset="0"/>
              </a:rPr>
              <a:t>đây</a:t>
            </a:r>
            <a:r>
              <a:rPr lang="en-US" sz="2800" b="1" dirty="0">
                <a:solidFill>
                  <a:srgbClr val="000066"/>
                </a:solidFill>
                <a:latin typeface="Times New Roman" pitchFamily="18" charset="0"/>
              </a:rPr>
              <a:t>:</a:t>
            </a:r>
            <a:endParaRPr lang="vi-VN" sz="2800" b="1" dirty="0">
              <a:solidFill>
                <a:srgbClr val="000066"/>
              </a:solidFill>
              <a:latin typeface="Times New Roman" pitchFamily="18" charset="0"/>
            </a:endParaRPr>
          </a:p>
        </p:txBody>
      </p:sp>
      <p:sp>
        <p:nvSpPr>
          <p:cNvPr id="5" name="Text Box 3"/>
          <p:cNvSpPr txBox="1">
            <a:spLocks noChangeArrowheads="1"/>
          </p:cNvSpPr>
          <p:nvPr/>
        </p:nvSpPr>
        <p:spPr bwMode="auto">
          <a:xfrm>
            <a:off x="328613" y="2621804"/>
            <a:ext cx="8686800"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2800" dirty="0">
                <a:solidFill>
                  <a:srgbClr val="000000"/>
                </a:solidFill>
                <a:latin typeface="Times New Roman" pitchFamily="18" charset="0"/>
              </a:rPr>
              <a:t>a. </a:t>
            </a:r>
            <a:r>
              <a:rPr lang="en-US" sz="2800" b="1" dirty="0" err="1">
                <a:solidFill>
                  <a:srgbClr val="000000"/>
                </a:solidFill>
                <a:latin typeface="Times New Roman" pitchFamily="18" charset="0"/>
              </a:rPr>
              <a:t>Bạn</a:t>
            </a:r>
            <a:r>
              <a:rPr lang="en-US" sz="2800" b="1" dirty="0">
                <a:solidFill>
                  <a:srgbClr val="000000"/>
                </a:solidFill>
                <a:latin typeface="Times New Roman" pitchFamily="18" charset="0"/>
              </a:rPr>
              <a:t> Dung </a:t>
            </a:r>
            <a:r>
              <a:rPr lang="en-US" sz="2800" b="1" dirty="0" err="1">
                <a:solidFill>
                  <a:srgbClr val="000000"/>
                </a:solidFill>
                <a:latin typeface="Times New Roman" pitchFamily="18" charset="0"/>
              </a:rPr>
              <a:t>rất</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thích</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múa</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hát</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Vì</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vậy</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bạn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đã</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ghi</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tên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tham</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gia</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vào</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đội</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văn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nghệ</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của</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lớp</a:t>
            </a:r>
            <a:r>
              <a:rPr lang="en-US" sz="2800" b="1" dirty="0">
                <a:solidFill>
                  <a:srgbClr val="000000"/>
                </a:solidFill>
                <a:latin typeface="Times New Roman" pitchFamily="18" charset="0"/>
              </a:rPr>
              <a:t>.</a:t>
            </a:r>
            <a:endParaRPr lang="vi-VN" sz="2800" b="1" dirty="0">
              <a:solidFill>
                <a:srgbClr val="000000"/>
              </a:solidFill>
              <a:latin typeface="Times New Roman" pitchFamily="18" charset="0"/>
            </a:endParaRPr>
          </a:p>
        </p:txBody>
      </p:sp>
      <p:sp>
        <p:nvSpPr>
          <p:cNvPr id="6" name="Text Box 4"/>
          <p:cNvSpPr txBox="1">
            <a:spLocks noChangeArrowheads="1"/>
          </p:cNvSpPr>
          <p:nvPr/>
        </p:nvSpPr>
        <p:spPr bwMode="auto">
          <a:xfrm>
            <a:off x="328613" y="3657600"/>
            <a:ext cx="8610600" cy="1373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2800" dirty="0">
                <a:solidFill>
                  <a:srgbClr val="000000"/>
                </a:solidFill>
                <a:latin typeface="Times New Roman" pitchFamily="18" charset="0"/>
              </a:rPr>
              <a:t>b. </a:t>
            </a:r>
            <a:r>
              <a:rPr lang="en-US" sz="2800" b="1" dirty="0" err="1">
                <a:solidFill>
                  <a:srgbClr val="000000"/>
                </a:solidFill>
                <a:latin typeface="Times New Roman" pitchFamily="18" charset="0"/>
              </a:rPr>
              <a:t>Để</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chuẩn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bị</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cho</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buổi</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liên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hoan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lớp</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các</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bạn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phân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công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Hồng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mang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khăn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trải</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bàn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Hồng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rất</a:t>
            </a:r>
            <a:r>
              <a:rPr lang="en-US" sz="2800" b="1" dirty="0">
                <a:solidFill>
                  <a:srgbClr val="000000"/>
                </a:solidFill>
                <a:latin typeface="Times New Roman" pitchFamily="18" charset="0"/>
              </a:rPr>
              <a:t> lo </a:t>
            </a:r>
            <a:r>
              <a:rPr lang="en-US" sz="2800" b="1" dirty="0" err="1">
                <a:solidFill>
                  <a:srgbClr val="000000"/>
                </a:solidFill>
                <a:latin typeface="Times New Roman" pitchFamily="18" charset="0"/>
              </a:rPr>
              <a:t>lắng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vì</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nhà</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mình</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không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có</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khăn</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nhưng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lại</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ngại</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không</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dám</a:t>
            </a:r>
            <a:r>
              <a:rPr lang="en-US" sz="2800" b="1" dirty="0">
                <a:solidFill>
                  <a:srgbClr val="000000"/>
                </a:solidFill>
                <a:latin typeface="Times New Roman" pitchFamily="18" charset="0"/>
              </a:rPr>
              <a:t> </a:t>
            </a:r>
            <a:r>
              <a:rPr lang="en-US" sz="2800" b="1" dirty="0" err="1">
                <a:solidFill>
                  <a:srgbClr val="000000"/>
                </a:solidFill>
                <a:latin typeface="Times New Roman" pitchFamily="18" charset="0"/>
              </a:rPr>
              <a:t>nói</a:t>
            </a:r>
            <a:r>
              <a:rPr lang="en-US" sz="2800" b="1" dirty="0">
                <a:solidFill>
                  <a:srgbClr val="000000"/>
                </a:solidFill>
                <a:latin typeface="Times New Roman" pitchFamily="18" charset="0"/>
              </a:rPr>
              <a:t>.</a:t>
            </a:r>
            <a:endParaRPr lang="vi-VN" sz="2800" b="1" dirty="0">
              <a:solidFill>
                <a:srgbClr val="000000"/>
              </a:solidFill>
              <a:latin typeface="Times New Roman" pitchFamily="18" charset="0"/>
            </a:endParaRPr>
          </a:p>
        </p:txBody>
      </p:sp>
      <p:sp>
        <p:nvSpPr>
          <p:cNvPr id="7" name="Text Box 5"/>
          <p:cNvSpPr txBox="1">
            <a:spLocks noChangeArrowheads="1"/>
          </p:cNvSpPr>
          <p:nvPr/>
        </p:nvSpPr>
        <p:spPr bwMode="auto">
          <a:xfrm>
            <a:off x="328613" y="5410200"/>
            <a:ext cx="8610600" cy="946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2800">
                <a:solidFill>
                  <a:srgbClr val="000000"/>
                </a:solidFill>
                <a:latin typeface="Times New Roman" pitchFamily="18" charset="0"/>
              </a:rPr>
              <a:t>c. </a:t>
            </a:r>
            <a:r>
              <a:rPr lang="en-US" sz="2800" b="1">
                <a:solidFill>
                  <a:srgbClr val="000000"/>
                </a:solidFill>
                <a:latin typeface="Times New Roman" pitchFamily="18" charset="0"/>
              </a:rPr>
              <a:t>Khánh đòi bố mẹ mua cho một chiếc cặp mới và nói sẽ không đi học nếu không có cặp mới.</a:t>
            </a:r>
            <a:endParaRPr lang="vi-VN" sz="2800" b="1">
              <a:solidFill>
                <a:srgbClr val="000000"/>
              </a:solidFill>
              <a:latin typeface="Times New Roman" pitchFamily="18" charset="0"/>
            </a:endParaRPr>
          </a:p>
        </p:txBody>
      </p:sp>
      <p:sp>
        <p:nvSpPr>
          <p:cNvPr id="8" name="Text Box 4"/>
          <p:cNvSpPr txBox="1">
            <a:spLocks noChangeArrowheads="1"/>
          </p:cNvSpPr>
          <p:nvPr/>
        </p:nvSpPr>
        <p:spPr bwMode="auto">
          <a:xfrm>
            <a:off x="328613" y="533400"/>
            <a:ext cx="9144000" cy="585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342900" indent="-342900"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30000"/>
              </a:spcBef>
            </a:pPr>
            <a:r>
              <a:rPr lang="fr-LU" sz="3200" dirty="0" err="1">
                <a:solidFill>
                  <a:srgbClr val="FF00FF"/>
                </a:solidFill>
              </a:rPr>
              <a:t>Hoaït</a:t>
            </a:r>
            <a:r>
              <a:rPr lang="fr-LU" sz="3200" dirty="0">
                <a:solidFill>
                  <a:srgbClr val="FF00FF"/>
                </a:solidFill>
              </a:rPr>
              <a:t> </a:t>
            </a:r>
            <a:r>
              <a:rPr lang="fr-LU" sz="3200" dirty="0" err="1">
                <a:solidFill>
                  <a:srgbClr val="FF00FF"/>
                </a:solidFill>
              </a:rPr>
              <a:t>ñoäng</a:t>
            </a:r>
            <a:r>
              <a:rPr lang="fr-LU" sz="3200" dirty="0">
                <a:solidFill>
                  <a:srgbClr val="FF00FF"/>
                </a:solidFill>
              </a:rPr>
              <a:t> 2: </a:t>
            </a:r>
            <a:r>
              <a:rPr lang="fr-LU" sz="3200" dirty="0" err="1">
                <a:solidFill>
                  <a:srgbClr val="FF00FF"/>
                </a:solidFill>
              </a:rPr>
              <a:t>Thaûo</a:t>
            </a:r>
            <a:r>
              <a:rPr lang="fr-LU" sz="3200" dirty="0">
                <a:solidFill>
                  <a:srgbClr val="FF00FF"/>
                </a:solidFill>
              </a:rPr>
              <a:t> </a:t>
            </a:r>
            <a:r>
              <a:rPr lang="fr-LU" sz="3200" dirty="0" err="1">
                <a:solidFill>
                  <a:srgbClr val="FF00FF"/>
                </a:solidFill>
              </a:rPr>
              <a:t>luaän</a:t>
            </a:r>
            <a:r>
              <a:rPr lang="fr-LU" sz="3200" dirty="0">
                <a:solidFill>
                  <a:srgbClr val="FF00FF"/>
                </a:solidFill>
              </a:rPr>
              <a:t> </a:t>
            </a:r>
            <a:r>
              <a:rPr lang="fr-LU" sz="3200" dirty="0" err="1">
                <a:solidFill>
                  <a:srgbClr val="FF00FF"/>
                </a:solidFill>
              </a:rPr>
              <a:t>nhoùm</a:t>
            </a:r>
            <a:r>
              <a:rPr lang="fr-LU" sz="3200" dirty="0">
                <a:solidFill>
                  <a:srgbClr val="FF00FF"/>
                </a:solidFill>
              </a:rPr>
              <a:t> </a:t>
            </a:r>
            <a:r>
              <a:rPr lang="fr-LU" sz="3200" dirty="0" err="1">
                <a:solidFill>
                  <a:srgbClr val="FF00FF"/>
                </a:solidFill>
              </a:rPr>
              <a:t>ñoâi</a:t>
            </a:r>
            <a:r>
              <a:rPr lang="fr-LU" sz="3200" dirty="0">
                <a:solidFill>
                  <a:srgbClr val="FF00FF"/>
                </a:solidFill>
              </a:rPr>
              <a:t> (</a:t>
            </a:r>
            <a:r>
              <a:rPr lang="fr-LU" sz="3200" dirty="0" err="1">
                <a:solidFill>
                  <a:srgbClr val="FF00FF"/>
                </a:solidFill>
              </a:rPr>
              <a:t>baøi</a:t>
            </a:r>
            <a:r>
              <a:rPr lang="fr-LU" sz="3200" dirty="0">
                <a:solidFill>
                  <a:srgbClr val="FF00FF"/>
                </a:solidFill>
              </a:rPr>
              <a:t> </a:t>
            </a:r>
            <a:r>
              <a:rPr lang="fr-LU" sz="3200" dirty="0" err="1">
                <a:solidFill>
                  <a:srgbClr val="FF00FF"/>
                </a:solidFill>
              </a:rPr>
              <a:t>taäp</a:t>
            </a:r>
            <a:r>
              <a:rPr lang="fr-LU" sz="3200" dirty="0">
                <a:solidFill>
                  <a:srgbClr val="FF00FF"/>
                </a:solidFill>
              </a:rPr>
              <a:t> 1, SGK)</a:t>
            </a:r>
          </a:p>
        </p:txBody>
      </p:sp>
    </p:spTree>
    <p:extLst>
      <p:ext uri="{BB962C8B-B14F-4D97-AF65-F5344CB8AC3E}">
        <p14:creationId xmlns:p14="http://schemas.microsoft.com/office/powerpoint/2010/main" xmlns="" val="20353961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ox(in)">
                                      <p:cBhvr>
                                        <p:cTn id="14" dur="500"/>
                                        <p:tgtEl>
                                          <p:spTgt spid="5"/>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ox(in)">
                                      <p:cBhvr>
                                        <p:cTn id="20" dur="500"/>
                                        <p:tgtEl>
                                          <p:spTgt spid="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mph" presetSubtype="1" grpId="1" nodeType="clickEffect">
                                  <p:stCondLst>
                                    <p:cond delay="0"/>
                                  </p:stCondLst>
                                  <p:childTnLst>
                                    <p:set>
                                      <p:cBhvr override="childStyle">
                                        <p:cTn id="31" dur="indefinite"/>
                                        <p:tgtEl>
                                          <p:spTgt spid="5"/>
                                        </p:tgtEl>
                                        <p:attrNameLst>
                                          <p:attrName>style.color</p:attrName>
                                        </p:attrNameLst>
                                      </p:cBhvr>
                                      <p:to>
                                        <p:clrVal>
                                          <a:srgbClr val="FF0000"/>
                                        </p:clrVal>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mph" presetSubtype="1" grpId="1" nodeType="clickEffect">
                                  <p:stCondLst>
                                    <p:cond delay="0"/>
                                  </p:stCondLst>
                                  <p:childTnLst>
                                    <p:set>
                                      <p:cBhvr override="childStyle">
                                        <p:cTn id="35" dur="indefinite"/>
                                        <p:tgtEl>
                                          <p:spTgt spid="6"/>
                                        </p:tgtEl>
                                        <p:attrNameLst>
                                          <p:attrName>style.color</p:attrName>
                                        </p:attrNameLst>
                                      </p:cBhvr>
                                      <p:to>
                                        <p:clrVal>
                                          <a:srgbClr val="FF0000"/>
                                        </p:clrVal>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mph" presetSubtype="1" grpId="1" nodeType="clickEffect">
                                  <p:stCondLst>
                                    <p:cond delay="0"/>
                                  </p:stCondLst>
                                  <p:childTnLst>
                                    <p:set>
                                      <p:cBhvr override="childStyle">
                                        <p:cTn id="39" dur="indefinite"/>
                                        <p:tgtEl>
                                          <p:spTgt spid="7"/>
                                        </p:tgtEl>
                                        <p:attrNameLst>
                                          <p:attrName>style.color</p:attrName>
                                        </p:attrNameLst>
                                      </p:cBhvr>
                                      <p:to>
                                        <p:clrVal>
                                          <a:srgbClr val="FF0000"/>
                                        </p:clrVal>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6" grpId="0"/>
      <p:bldP spid="6" grpId="1"/>
      <p:bldP spid="7" grpId="0"/>
      <p:bldP spid="7" grpId="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304800" y="1587500"/>
            <a:ext cx="8839200" cy="5857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marL="342900" indent="-342900"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30000"/>
              </a:spcBef>
            </a:pPr>
            <a:r>
              <a:rPr lang="fr-LU" sz="3200" dirty="0" err="1"/>
              <a:t>Hoaït</a:t>
            </a:r>
            <a:r>
              <a:rPr lang="fr-LU" sz="3200" dirty="0"/>
              <a:t> </a:t>
            </a:r>
            <a:r>
              <a:rPr lang="fr-LU" sz="3200" dirty="0" err="1"/>
              <a:t>ñoäng</a:t>
            </a:r>
            <a:r>
              <a:rPr lang="fr-LU" sz="3200" dirty="0"/>
              <a:t> 2: </a:t>
            </a:r>
            <a:r>
              <a:rPr lang="fr-LU" sz="3200" dirty="0" err="1"/>
              <a:t>Thaûo</a:t>
            </a:r>
            <a:r>
              <a:rPr lang="fr-LU" sz="3200" dirty="0"/>
              <a:t> </a:t>
            </a:r>
            <a:r>
              <a:rPr lang="fr-LU" sz="3200" dirty="0" err="1"/>
              <a:t>luaän</a:t>
            </a:r>
            <a:r>
              <a:rPr lang="fr-LU" sz="3200" dirty="0"/>
              <a:t> </a:t>
            </a:r>
            <a:r>
              <a:rPr lang="fr-LU" sz="3200" dirty="0" err="1"/>
              <a:t>nhoùm</a:t>
            </a:r>
            <a:r>
              <a:rPr lang="fr-LU" sz="3200" dirty="0"/>
              <a:t> </a:t>
            </a:r>
            <a:r>
              <a:rPr lang="fr-LU" sz="3200" dirty="0" err="1"/>
              <a:t>ñoâi</a:t>
            </a:r>
            <a:r>
              <a:rPr lang="fr-LU" sz="3200" dirty="0"/>
              <a:t> (</a:t>
            </a:r>
            <a:r>
              <a:rPr lang="fr-LU" sz="3200" dirty="0" err="1"/>
              <a:t>baøi</a:t>
            </a:r>
            <a:r>
              <a:rPr lang="fr-LU" sz="3200" dirty="0"/>
              <a:t> </a:t>
            </a:r>
            <a:r>
              <a:rPr lang="fr-LU" sz="3200" dirty="0" err="1"/>
              <a:t>taäp</a:t>
            </a:r>
            <a:r>
              <a:rPr lang="fr-LU" sz="3200" dirty="0"/>
              <a:t> 1, </a:t>
            </a:r>
            <a:r>
              <a:rPr lang="fr-LU" sz="3200" dirty="0" err="1"/>
              <a:t>SGK</a:t>
            </a:r>
            <a:r>
              <a:rPr lang="fr-LU" sz="3200" dirty="0"/>
              <a:t>)</a:t>
            </a:r>
          </a:p>
        </p:txBody>
      </p:sp>
      <p:sp>
        <p:nvSpPr>
          <p:cNvPr id="80901" name="Text Box 5"/>
          <p:cNvSpPr txBox="1">
            <a:spLocks noChangeArrowheads="1"/>
          </p:cNvSpPr>
          <p:nvPr/>
        </p:nvSpPr>
        <p:spPr bwMode="auto">
          <a:xfrm>
            <a:off x="304800" y="2895600"/>
            <a:ext cx="8534400" cy="20621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200">
                <a:solidFill>
                  <a:srgbClr val="FF3300"/>
                </a:solidFill>
              </a:rPr>
              <a:t>Keát luaän:</a:t>
            </a:r>
            <a:r>
              <a:rPr lang="fr-LU" sz="3200"/>
              <a:t> </a:t>
            </a:r>
            <a:r>
              <a:rPr lang="fr-LU" sz="3200">
                <a:solidFill>
                  <a:srgbClr val="0000CC"/>
                </a:solidFill>
              </a:rPr>
              <a:t>Vieäc laøm cuûa baïn Dung laø ñuùng, vì baïn ñaõ bieát baøy toû mong muoán, nguyeän voïng cuûa mình. Coøn vieäc laøm cuûa caùc baïn Hoàng vaø Khaùnh laø chưa ñuùng.</a:t>
            </a:r>
          </a:p>
        </p:txBody>
      </p:sp>
    </p:spTree>
    <p:extLst>
      <p:ext uri="{BB962C8B-B14F-4D97-AF65-F5344CB8AC3E}">
        <p14:creationId xmlns:p14="http://schemas.microsoft.com/office/powerpoint/2010/main" xmlns="" val="16021490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80901"/>
                                        </p:tgtEl>
                                        <p:attrNameLst>
                                          <p:attrName>style.visibility</p:attrName>
                                        </p:attrNameLst>
                                      </p:cBhvr>
                                      <p:to>
                                        <p:strVal val="visible"/>
                                      </p:to>
                                    </p:set>
                                    <p:animEffect transition="in" filter="fade">
                                      <p:cBhvr>
                                        <p:cTn id="7" dur="800" decel="100000"/>
                                        <p:tgtEl>
                                          <p:spTgt spid="80901"/>
                                        </p:tgtEl>
                                      </p:cBhvr>
                                    </p:animEffect>
                                    <p:anim calcmode="lin" valueType="num">
                                      <p:cBhvr>
                                        <p:cTn id="8" dur="800" decel="100000" fill="hold"/>
                                        <p:tgtEl>
                                          <p:spTgt spid="80901"/>
                                        </p:tgtEl>
                                        <p:attrNameLst>
                                          <p:attrName>style.rotation</p:attrName>
                                        </p:attrNameLst>
                                      </p:cBhvr>
                                      <p:tavLst>
                                        <p:tav tm="0">
                                          <p:val>
                                            <p:fltVal val="-90"/>
                                          </p:val>
                                        </p:tav>
                                        <p:tav tm="100000">
                                          <p:val>
                                            <p:fltVal val="0"/>
                                          </p:val>
                                        </p:tav>
                                      </p:tavLst>
                                    </p:anim>
                                    <p:anim calcmode="lin" valueType="num">
                                      <p:cBhvr>
                                        <p:cTn id="9" dur="800" decel="100000" fill="hold"/>
                                        <p:tgtEl>
                                          <p:spTgt spid="80901"/>
                                        </p:tgtEl>
                                        <p:attrNameLst>
                                          <p:attrName>ppt_x</p:attrName>
                                        </p:attrNameLst>
                                      </p:cBhvr>
                                      <p:tavLst>
                                        <p:tav tm="0">
                                          <p:val>
                                            <p:strVal val="#ppt_x+0.4"/>
                                          </p:val>
                                        </p:tav>
                                        <p:tav tm="100000">
                                          <p:val>
                                            <p:strVal val="#ppt_x-0.05"/>
                                          </p:val>
                                        </p:tav>
                                      </p:tavLst>
                                    </p:anim>
                                    <p:anim calcmode="lin" valueType="num">
                                      <p:cBhvr>
                                        <p:cTn id="10" dur="800" decel="100000" fill="hold"/>
                                        <p:tgtEl>
                                          <p:spTgt spid="80901"/>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0901"/>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090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Box 4"/>
          <p:cNvSpPr txBox="1">
            <a:spLocks noChangeArrowheads="1"/>
          </p:cNvSpPr>
          <p:nvPr/>
        </p:nvSpPr>
        <p:spPr bwMode="auto">
          <a:xfrm>
            <a:off x="2362200" y="830263"/>
            <a:ext cx="502920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3600" b="1">
                <a:solidFill>
                  <a:srgbClr val="FF3300"/>
                </a:solidFill>
                <a:latin typeface="Times New Roman" pitchFamily="18" charset="0"/>
                <a:cs typeface="Times New Roman" pitchFamily="18" charset="0"/>
              </a:rPr>
              <a:t>Biết bày tỏ ý kiến (tiết 1)</a:t>
            </a:r>
          </a:p>
        </p:txBody>
      </p:sp>
      <p:grpSp>
        <p:nvGrpSpPr>
          <p:cNvPr id="24581" name="Group 12"/>
          <p:cNvGrpSpPr>
            <a:grpSpLocks/>
          </p:cNvGrpSpPr>
          <p:nvPr/>
        </p:nvGrpSpPr>
        <p:grpSpPr bwMode="auto">
          <a:xfrm>
            <a:off x="1295400" y="2792413"/>
            <a:ext cx="457200" cy="1905000"/>
            <a:chOff x="1295400" y="2667000"/>
            <a:chExt cx="457200" cy="1905000"/>
          </a:xfrm>
        </p:grpSpPr>
        <p:sp>
          <p:nvSpPr>
            <p:cNvPr id="2" name="Rectangle 1"/>
            <p:cNvSpPr/>
            <p:nvPr/>
          </p:nvSpPr>
          <p:spPr>
            <a:xfrm>
              <a:off x="1295400" y="2667000"/>
              <a:ext cx="457200" cy="1143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Flowchart: Process 5"/>
            <p:cNvSpPr/>
            <p:nvPr/>
          </p:nvSpPr>
          <p:spPr>
            <a:xfrm>
              <a:off x="1524000" y="3810000"/>
              <a:ext cx="46038" cy="762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4582" name="Group 11"/>
          <p:cNvGrpSpPr>
            <a:grpSpLocks/>
          </p:cNvGrpSpPr>
          <p:nvPr/>
        </p:nvGrpSpPr>
        <p:grpSpPr bwMode="auto">
          <a:xfrm>
            <a:off x="6553200" y="2792413"/>
            <a:ext cx="457200" cy="1905000"/>
            <a:chOff x="2805590" y="2819400"/>
            <a:chExt cx="457200" cy="1905000"/>
          </a:xfrm>
        </p:grpSpPr>
        <p:sp>
          <p:nvSpPr>
            <p:cNvPr id="8" name="Rectangle 7"/>
            <p:cNvSpPr/>
            <p:nvPr/>
          </p:nvSpPr>
          <p:spPr>
            <a:xfrm>
              <a:off x="2805590" y="2819400"/>
              <a:ext cx="457200" cy="11430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Flowchart: Process 8"/>
            <p:cNvSpPr/>
            <p:nvPr/>
          </p:nvSpPr>
          <p:spPr>
            <a:xfrm>
              <a:off x="3034190" y="3962400"/>
              <a:ext cx="46038" cy="7620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24583" name="TextBox 15"/>
          <p:cNvSpPr txBox="1">
            <a:spLocks noChangeArrowheads="1"/>
          </p:cNvSpPr>
          <p:nvPr/>
        </p:nvSpPr>
        <p:spPr bwMode="auto">
          <a:xfrm>
            <a:off x="685800" y="5078413"/>
            <a:ext cx="190500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a:solidFill>
                  <a:srgbClr val="0000CC"/>
                </a:solidFill>
                <a:latin typeface="Times New Roman" pitchFamily="18" charset="0"/>
                <a:cs typeface="Times New Roman" pitchFamily="18" charset="0"/>
              </a:rPr>
              <a:t>Tán thành</a:t>
            </a:r>
          </a:p>
        </p:txBody>
      </p:sp>
      <p:sp>
        <p:nvSpPr>
          <p:cNvPr id="24584" name="TextBox 16"/>
          <p:cNvSpPr txBox="1">
            <a:spLocks noChangeArrowheads="1"/>
          </p:cNvSpPr>
          <p:nvPr/>
        </p:nvSpPr>
        <p:spPr bwMode="auto">
          <a:xfrm>
            <a:off x="5334000" y="5078413"/>
            <a:ext cx="266700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a:solidFill>
                  <a:srgbClr val="0000CC"/>
                </a:solidFill>
                <a:latin typeface="Times New Roman" pitchFamily="18" charset="0"/>
                <a:cs typeface="Times New Roman" pitchFamily="18" charset="0"/>
              </a:rPr>
              <a:t>Không tán thành</a:t>
            </a:r>
          </a:p>
        </p:txBody>
      </p:sp>
    </p:spTree>
    <p:extLst>
      <p:ext uri="{BB962C8B-B14F-4D97-AF65-F5344CB8AC3E}">
        <p14:creationId xmlns:p14="http://schemas.microsoft.com/office/powerpoint/2010/main" xmlns="" val="1079881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barn(inVertical)">
                                      <p:cBhvr>
                                        <p:cTn id="7" dur="500"/>
                                        <p:tgtEl>
                                          <p:spTgt spid="2458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4583"/>
                                        </p:tgtEl>
                                        <p:attrNameLst>
                                          <p:attrName>style.visibility</p:attrName>
                                        </p:attrNameLst>
                                      </p:cBhvr>
                                      <p:to>
                                        <p:strVal val="visible"/>
                                      </p:to>
                                    </p:set>
                                    <p:animEffect transition="in" filter="barn(inVertical)">
                                      <p:cBhvr>
                                        <p:cTn id="10" dur="500"/>
                                        <p:tgtEl>
                                          <p:spTgt spid="2458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24582"/>
                                        </p:tgtEl>
                                        <p:attrNameLst>
                                          <p:attrName>style.visibility</p:attrName>
                                        </p:attrNameLst>
                                      </p:cBhvr>
                                      <p:to>
                                        <p:strVal val="visible"/>
                                      </p:to>
                                    </p:set>
                                    <p:animEffect transition="in" filter="barn(inVertical)">
                                      <p:cBhvr>
                                        <p:cTn id="15" dur="500"/>
                                        <p:tgtEl>
                                          <p:spTgt spid="2458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4584"/>
                                        </p:tgtEl>
                                        <p:attrNameLst>
                                          <p:attrName>style.visibility</p:attrName>
                                        </p:attrNameLst>
                                      </p:cBhvr>
                                      <p:to>
                                        <p:strVal val="visible"/>
                                      </p:to>
                                    </p:set>
                                    <p:animEffect transition="in" filter="barn(inVertical)">
                                      <p:cBhvr>
                                        <p:cTn id="18" dur="500"/>
                                        <p:tgtEl>
                                          <p:spTgt spid="24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p:bldP spid="2458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74" name="Text Box 50"/>
          <p:cNvSpPr txBox="1">
            <a:spLocks noChangeArrowheads="1"/>
          </p:cNvSpPr>
          <p:nvPr/>
        </p:nvSpPr>
        <p:spPr bwMode="auto">
          <a:xfrm>
            <a:off x="381000" y="1066800"/>
            <a:ext cx="83820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3200" b="1" dirty="0">
                <a:solidFill>
                  <a:srgbClr val="000000"/>
                </a:solidFill>
                <a:latin typeface="Times New Roman" pitchFamily="18" charset="0"/>
              </a:rPr>
              <a:t>  a. </a:t>
            </a:r>
            <a:r>
              <a:rPr lang="en-US" sz="3200" b="1" dirty="0" err="1">
                <a:solidFill>
                  <a:srgbClr val="000000"/>
                </a:solidFill>
                <a:latin typeface="Times New Roman" pitchFamily="18" charset="0"/>
              </a:rPr>
              <a:t>Trẻ</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em</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có</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quyền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mong</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muốn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có</a:t>
            </a:r>
            <a:r>
              <a:rPr lang="en-US" sz="3200" b="1" dirty="0">
                <a:solidFill>
                  <a:srgbClr val="000000"/>
                </a:solidFill>
                <a:latin typeface="Times New Roman" pitchFamily="18" charset="0"/>
              </a:rPr>
              <a:t> ý </a:t>
            </a:r>
            <a:r>
              <a:rPr lang="en-US" sz="3200" b="1" dirty="0" err="1">
                <a:solidFill>
                  <a:srgbClr val="000000"/>
                </a:solidFill>
                <a:latin typeface="Times New Roman" pitchFamily="18" charset="0"/>
              </a:rPr>
              <a:t>kiến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riêng</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về</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các</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vấn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đề</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có</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liên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quan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đến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trẻ</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em</a:t>
            </a:r>
            <a:r>
              <a:rPr lang="en-US" sz="3200" b="1" dirty="0">
                <a:solidFill>
                  <a:srgbClr val="000000"/>
                </a:solidFill>
                <a:latin typeface="Times New Roman" pitchFamily="18" charset="0"/>
              </a:rPr>
              <a:t>.</a:t>
            </a:r>
            <a:endParaRPr lang="vi-VN" sz="3200" b="1" dirty="0">
              <a:solidFill>
                <a:srgbClr val="000000"/>
              </a:solidFill>
              <a:latin typeface="Times New Roman" pitchFamily="18" charset="0"/>
            </a:endParaRPr>
          </a:p>
        </p:txBody>
      </p:sp>
      <p:sp>
        <p:nvSpPr>
          <p:cNvPr id="77875" name="Text Box 51"/>
          <p:cNvSpPr txBox="1">
            <a:spLocks noChangeArrowheads="1"/>
          </p:cNvSpPr>
          <p:nvPr/>
        </p:nvSpPr>
        <p:spPr bwMode="auto">
          <a:xfrm>
            <a:off x="457200" y="2133600"/>
            <a:ext cx="81534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3200" b="1" dirty="0">
                <a:solidFill>
                  <a:srgbClr val="000000"/>
                </a:solidFill>
                <a:latin typeface="Times New Roman" pitchFamily="18" charset="0"/>
              </a:rPr>
              <a:t>  b. </a:t>
            </a:r>
            <a:r>
              <a:rPr lang="en-US" sz="3200" b="1" dirty="0" err="1">
                <a:solidFill>
                  <a:srgbClr val="000000"/>
                </a:solidFill>
                <a:latin typeface="Times New Roman" pitchFamily="18" charset="0"/>
              </a:rPr>
              <a:t>Cách</a:t>
            </a:r>
            <a:r>
              <a:rPr lang="en-US" sz="3200" b="1" dirty="0">
                <a:solidFill>
                  <a:srgbClr val="000000"/>
                </a:solidFill>
                <a:latin typeface="Times New Roman" pitchFamily="18" charset="0"/>
              </a:rPr>
              <a:t> chia </a:t>
            </a:r>
            <a:r>
              <a:rPr lang="en-US" sz="3200" b="1" dirty="0" err="1">
                <a:solidFill>
                  <a:srgbClr val="000000"/>
                </a:solidFill>
                <a:latin typeface="Times New Roman" pitchFamily="18" charset="0"/>
              </a:rPr>
              <a:t>sẻ</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bày</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tỏ</a:t>
            </a:r>
            <a:r>
              <a:rPr lang="en-US" sz="3200" b="1" dirty="0">
                <a:solidFill>
                  <a:srgbClr val="000000"/>
                </a:solidFill>
                <a:latin typeface="Times New Roman" pitchFamily="18" charset="0"/>
              </a:rPr>
              <a:t> ý </a:t>
            </a:r>
            <a:r>
              <a:rPr lang="en-US" sz="3200" b="1" dirty="0" err="1">
                <a:solidFill>
                  <a:srgbClr val="000000"/>
                </a:solidFill>
                <a:latin typeface="Times New Roman" pitchFamily="18" charset="0"/>
              </a:rPr>
              <a:t>kiến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phải</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rõ</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ràng</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và</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tôn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trọng</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người</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nghe</a:t>
            </a:r>
            <a:r>
              <a:rPr lang="en-US" sz="3200" b="1" dirty="0">
                <a:solidFill>
                  <a:srgbClr val="000000"/>
                </a:solidFill>
                <a:latin typeface="Times New Roman" pitchFamily="18" charset="0"/>
              </a:rPr>
              <a:t>.</a:t>
            </a:r>
            <a:endParaRPr lang="vi-VN" sz="3200" b="1" dirty="0">
              <a:solidFill>
                <a:srgbClr val="000000"/>
              </a:solidFill>
              <a:latin typeface="Times New Roman" pitchFamily="18" charset="0"/>
            </a:endParaRPr>
          </a:p>
        </p:txBody>
      </p:sp>
      <p:sp>
        <p:nvSpPr>
          <p:cNvPr id="77876" name="Text Box 52"/>
          <p:cNvSpPr txBox="1">
            <a:spLocks noChangeArrowheads="1"/>
          </p:cNvSpPr>
          <p:nvPr/>
        </p:nvSpPr>
        <p:spPr bwMode="auto">
          <a:xfrm>
            <a:off x="533400" y="3352800"/>
            <a:ext cx="81534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3200" b="1" dirty="0">
                <a:solidFill>
                  <a:srgbClr val="000000"/>
                </a:solidFill>
                <a:latin typeface="Times New Roman" pitchFamily="18" charset="0"/>
              </a:rPr>
              <a:t>c. </a:t>
            </a:r>
            <a:r>
              <a:rPr lang="en-US" sz="3200" b="1" dirty="0" err="1">
                <a:solidFill>
                  <a:srgbClr val="000000"/>
                </a:solidFill>
                <a:latin typeface="Times New Roman" pitchFamily="18" charset="0"/>
              </a:rPr>
              <a:t>Trẻ</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em</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cần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lắng</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nghe</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tôn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trọng</a:t>
            </a:r>
            <a:r>
              <a:rPr lang="en-US" sz="3200" b="1" dirty="0">
                <a:solidFill>
                  <a:srgbClr val="000000"/>
                </a:solidFill>
                <a:latin typeface="Times New Roman" pitchFamily="18" charset="0"/>
              </a:rPr>
              <a:t> ý </a:t>
            </a:r>
            <a:r>
              <a:rPr lang="en-US" sz="3200" b="1" dirty="0" err="1">
                <a:solidFill>
                  <a:srgbClr val="000000"/>
                </a:solidFill>
                <a:latin typeface="Times New Roman" pitchFamily="18" charset="0"/>
              </a:rPr>
              <a:t>kiến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của</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người</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khác</a:t>
            </a:r>
            <a:r>
              <a:rPr lang="en-US" sz="3200" b="1" dirty="0">
                <a:solidFill>
                  <a:srgbClr val="000000"/>
                </a:solidFill>
                <a:latin typeface="Times New Roman" pitchFamily="18" charset="0"/>
              </a:rPr>
              <a:t>.</a:t>
            </a:r>
            <a:endParaRPr lang="vi-VN" sz="3200" b="1" dirty="0">
              <a:solidFill>
                <a:srgbClr val="000000"/>
              </a:solidFill>
              <a:latin typeface="Times New Roman" pitchFamily="18" charset="0"/>
            </a:endParaRPr>
          </a:p>
        </p:txBody>
      </p:sp>
      <p:sp>
        <p:nvSpPr>
          <p:cNvPr id="77877" name="Text Box 53"/>
          <p:cNvSpPr txBox="1">
            <a:spLocks noChangeArrowheads="1"/>
          </p:cNvSpPr>
          <p:nvPr/>
        </p:nvSpPr>
        <p:spPr bwMode="auto">
          <a:xfrm>
            <a:off x="609600" y="4419600"/>
            <a:ext cx="7696199"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2800" b="1" dirty="0">
                <a:solidFill>
                  <a:srgbClr val="000000"/>
                </a:solidFill>
                <a:latin typeface="Times New Roman" pitchFamily="18" charset="0"/>
              </a:rPr>
              <a:t> </a:t>
            </a:r>
            <a:r>
              <a:rPr lang="en-US" sz="3600" b="1" dirty="0">
                <a:solidFill>
                  <a:srgbClr val="000000"/>
                </a:solidFill>
                <a:latin typeface="Times New Roman" pitchFamily="18" charset="0"/>
              </a:rPr>
              <a:t>d. </a:t>
            </a:r>
            <a:r>
              <a:rPr lang="en-US" sz="3600" b="1" dirty="0" err="1">
                <a:solidFill>
                  <a:srgbClr val="000000"/>
                </a:solidFill>
                <a:latin typeface="Times New Roman" pitchFamily="18" charset="0"/>
              </a:rPr>
              <a:t>Người</a:t>
            </a:r>
            <a:r>
              <a:rPr lang="en-US" sz="3600" b="1" dirty="0">
                <a:solidFill>
                  <a:srgbClr val="000000"/>
                </a:solidFill>
                <a:latin typeface="Times New Roman" pitchFamily="18" charset="0"/>
              </a:rPr>
              <a:t> </a:t>
            </a:r>
            <a:r>
              <a:rPr lang="en-US" sz="3600" b="1" dirty="0" err="1">
                <a:solidFill>
                  <a:srgbClr val="000000"/>
                </a:solidFill>
                <a:latin typeface="Times New Roman" pitchFamily="18" charset="0"/>
              </a:rPr>
              <a:t>lớn</a:t>
            </a:r>
            <a:r>
              <a:rPr lang="en-US" sz="3600" b="1" dirty="0">
                <a:solidFill>
                  <a:srgbClr val="000000"/>
                </a:solidFill>
                <a:latin typeface="Times New Roman" pitchFamily="18" charset="0"/>
              </a:rPr>
              <a:t> </a:t>
            </a:r>
            <a:r>
              <a:rPr lang="en-US" sz="3600" b="1" dirty="0" err="1">
                <a:solidFill>
                  <a:srgbClr val="000000"/>
                </a:solidFill>
                <a:latin typeface="Times New Roman" pitchFamily="18" charset="0"/>
              </a:rPr>
              <a:t>cần</a:t>
            </a:r>
            <a:r>
              <a:rPr lang="en-US" sz="3600" b="1" dirty="0">
                <a:solidFill>
                  <a:srgbClr val="000000"/>
                </a:solidFill>
                <a:latin typeface="Times New Roman" pitchFamily="18" charset="0"/>
              </a:rPr>
              <a:t> </a:t>
            </a:r>
            <a:r>
              <a:rPr lang="en-US" sz="3600" b="1" dirty="0" err="1">
                <a:solidFill>
                  <a:srgbClr val="000000"/>
                </a:solidFill>
                <a:latin typeface="Times New Roman" pitchFamily="18" charset="0"/>
              </a:rPr>
              <a:t>lắng</a:t>
            </a:r>
            <a:r>
              <a:rPr lang="en-US" sz="3600" b="1" dirty="0">
                <a:solidFill>
                  <a:srgbClr val="000000"/>
                </a:solidFill>
                <a:latin typeface="Times New Roman" pitchFamily="18" charset="0"/>
              </a:rPr>
              <a:t> </a:t>
            </a:r>
            <a:r>
              <a:rPr lang="en-US" sz="3600" b="1" dirty="0" err="1">
                <a:solidFill>
                  <a:srgbClr val="000000"/>
                </a:solidFill>
                <a:latin typeface="Times New Roman" pitchFamily="18" charset="0"/>
              </a:rPr>
              <a:t>nghe</a:t>
            </a:r>
            <a:r>
              <a:rPr lang="en-US" sz="3600" b="1" dirty="0">
                <a:solidFill>
                  <a:srgbClr val="000000"/>
                </a:solidFill>
                <a:latin typeface="Times New Roman" pitchFamily="18" charset="0"/>
              </a:rPr>
              <a:t> ý </a:t>
            </a:r>
            <a:r>
              <a:rPr lang="en-US" sz="3600" b="1" dirty="0" err="1">
                <a:solidFill>
                  <a:srgbClr val="000000"/>
                </a:solidFill>
                <a:latin typeface="Times New Roman" pitchFamily="18" charset="0"/>
              </a:rPr>
              <a:t>kiến</a:t>
            </a:r>
            <a:r>
              <a:rPr lang="en-US" sz="3600" b="1" dirty="0">
                <a:solidFill>
                  <a:srgbClr val="000000"/>
                </a:solidFill>
                <a:latin typeface="Times New Roman" pitchFamily="18" charset="0"/>
              </a:rPr>
              <a:t> </a:t>
            </a:r>
            <a:r>
              <a:rPr lang="en-US" sz="3600" b="1" dirty="0" err="1">
                <a:solidFill>
                  <a:srgbClr val="000000"/>
                </a:solidFill>
                <a:latin typeface="Times New Roman" pitchFamily="18" charset="0"/>
              </a:rPr>
              <a:t>của</a:t>
            </a:r>
            <a:r>
              <a:rPr lang="en-US" sz="3600" b="1" dirty="0">
                <a:solidFill>
                  <a:srgbClr val="000000"/>
                </a:solidFill>
                <a:latin typeface="Times New Roman" pitchFamily="18" charset="0"/>
              </a:rPr>
              <a:t> </a:t>
            </a:r>
            <a:r>
              <a:rPr lang="en-US" sz="3600" b="1" dirty="0" err="1">
                <a:solidFill>
                  <a:srgbClr val="000000"/>
                </a:solidFill>
                <a:latin typeface="Times New Roman" pitchFamily="18" charset="0"/>
              </a:rPr>
              <a:t>trẻ</a:t>
            </a:r>
            <a:r>
              <a:rPr lang="en-US" sz="3600" b="1" dirty="0">
                <a:solidFill>
                  <a:srgbClr val="000000"/>
                </a:solidFill>
                <a:latin typeface="Times New Roman" pitchFamily="18" charset="0"/>
              </a:rPr>
              <a:t> </a:t>
            </a:r>
            <a:r>
              <a:rPr lang="en-US" sz="3600" b="1" dirty="0" err="1">
                <a:solidFill>
                  <a:srgbClr val="000000"/>
                </a:solidFill>
                <a:latin typeface="Times New Roman" pitchFamily="18" charset="0"/>
              </a:rPr>
              <a:t>em</a:t>
            </a:r>
            <a:r>
              <a:rPr lang="en-US" sz="3600" b="1" dirty="0">
                <a:solidFill>
                  <a:srgbClr val="000000"/>
                </a:solidFill>
                <a:latin typeface="Times New Roman" pitchFamily="18" charset="0"/>
              </a:rPr>
              <a:t>.</a:t>
            </a:r>
            <a:endParaRPr lang="vi-VN" sz="3600" b="1" dirty="0">
              <a:solidFill>
                <a:srgbClr val="000000"/>
              </a:solidFill>
              <a:latin typeface="Times New Roman" pitchFamily="18" charset="0"/>
            </a:endParaRPr>
          </a:p>
        </p:txBody>
      </p:sp>
      <p:sp>
        <p:nvSpPr>
          <p:cNvPr id="77878" name="Text Box 54">
            <a:hlinkClick r:id="rId2" action="ppaction://hlinksldjump"/>
          </p:cNvPr>
          <p:cNvSpPr txBox="1">
            <a:spLocks noChangeArrowheads="1"/>
          </p:cNvSpPr>
          <p:nvPr/>
        </p:nvSpPr>
        <p:spPr bwMode="auto">
          <a:xfrm>
            <a:off x="609600" y="5602307"/>
            <a:ext cx="807720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en-US" sz="2800" b="1" dirty="0">
                <a:solidFill>
                  <a:srgbClr val="000000"/>
                </a:solidFill>
                <a:latin typeface="Times New Roman" pitchFamily="18" charset="0"/>
              </a:rPr>
              <a:t> </a:t>
            </a:r>
            <a:r>
              <a:rPr lang="en-US" sz="3200" b="1" dirty="0">
                <a:solidFill>
                  <a:srgbClr val="000000"/>
                </a:solidFill>
                <a:latin typeface="Times New Roman" pitchFamily="18" charset="0"/>
              </a:rPr>
              <a:t>đ. </a:t>
            </a:r>
            <a:r>
              <a:rPr lang="en-US" sz="3200" b="1" dirty="0" err="1">
                <a:solidFill>
                  <a:srgbClr val="000000"/>
                </a:solidFill>
                <a:latin typeface="Times New Roman" pitchFamily="18" charset="0"/>
              </a:rPr>
              <a:t>Mọi</a:t>
            </a:r>
            <a:r>
              <a:rPr lang="en-US" sz="3200" b="1" dirty="0">
                <a:solidFill>
                  <a:srgbClr val="000000"/>
                </a:solidFill>
                <a:latin typeface="Times New Roman" pitchFamily="18" charset="0"/>
              </a:rPr>
              <a:t> ý </a:t>
            </a:r>
            <a:r>
              <a:rPr lang="en-US" sz="3200" b="1" dirty="0" err="1">
                <a:solidFill>
                  <a:srgbClr val="000000"/>
                </a:solidFill>
                <a:latin typeface="Times New Roman" pitchFamily="18" charset="0"/>
              </a:rPr>
              <a:t>muốn</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của</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trẻ</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em</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đều</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phải</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được</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thực</a:t>
            </a:r>
            <a:r>
              <a:rPr lang="en-US" sz="3200" b="1" dirty="0">
                <a:solidFill>
                  <a:srgbClr val="000000"/>
                </a:solidFill>
                <a:latin typeface="Times New Roman" pitchFamily="18" charset="0"/>
              </a:rPr>
              <a:t> </a:t>
            </a:r>
            <a:r>
              <a:rPr lang="en-US" sz="3200" b="1" dirty="0" err="1">
                <a:solidFill>
                  <a:srgbClr val="000000"/>
                </a:solidFill>
                <a:latin typeface="Times New Roman" pitchFamily="18" charset="0"/>
              </a:rPr>
              <a:t>hiện</a:t>
            </a:r>
            <a:r>
              <a:rPr lang="en-US" sz="3200" b="1" dirty="0">
                <a:solidFill>
                  <a:srgbClr val="000000"/>
                </a:solidFill>
                <a:latin typeface="Times New Roman" pitchFamily="18" charset="0"/>
              </a:rPr>
              <a:t>.</a:t>
            </a:r>
            <a:endParaRPr lang="vi-VN" sz="3200" b="1" dirty="0">
              <a:solidFill>
                <a:srgbClr val="000000"/>
              </a:solidFill>
              <a:latin typeface="Times New Roman" pitchFamily="18" charset="0"/>
            </a:endParaRPr>
          </a:p>
        </p:txBody>
      </p:sp>
      <p:sp>
        <p:nvSpPr>
          <p:cNvPr id="11" name="Text Box 6"/>
          <p:cNvSpPr txBox="1">
            <a:spLocks noChangeArrowheads="1"/>
          </p:cNvSpPr>
          <p:nvPr/>
        </p:nvSpPr>
        <p:spPr bwMode="auto">
          <a:xfrm>
            <a:off x="404870" y="304800"/>
            <a:ext cx="8458200" cy="5857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200" b="1" dirty="0" err="1">
                <a:solidFill>
                  <a:srgbClr val="FF00FF"/>
                </a:solidFill>
              </a:rPr>
              <a:t>Hoaït</a:t>
            </a:r>
            <a:r>
              <a:rPr lang="fr-LU" sz="3200" b="1" dirty="0">
                <a:solidFill>
                  <a:srgbClr val="FF00FF"/>
                </a:solidFill>
              </a:rPr>
              <a:t> </a:t>
            </a:r>
            <a:r>
              <a:rPr lang="fr-LU" sz="3200" b="1" dirty="0" err="1">
                <a:solidFill>
                  <a:srgbClr val="FF00FF"/>
                </a:solidFill>
              </a:rPr>
              <a:t>ñoäng</a:t>
            </a:r>
            <a:r>
              <a:rPr lang="fr-LU" sz="3200" b="1" dirty="0">
                <a:solidFill>
                  <a:srgbClr val="FF00FF"/>
                </a:solidFill>
              </a:rPr>
              <a:t> 3: </a:t>
            </a:r>
            <a:r>
              <a:rPr lang="fr-LU" sz="3200" b="1" dirty="0" err="1">
                <a:solidFill>
                  <a:srgbClr val="FF00FF"/>
                </a:solidFill>
              </a:rPr>
              <a:t>Baøy</a:t>
            </a:r>
            <a:r>
              <a:rPr lang="fr-LU" sz="3200" b="1" dirty="0">
                <a:solidFill>
                  <a:srgbClr val="FF00FF"/>
                </a:solidFill>
              </a:rPr>
              <a:t> </a:t>
            </a:r>
            <a:r>
              <a:rPr lang="fr-LU" sz="3200" b="1" dirty="0" err="1">
                <a:solidFill>
                  <a:srgbClr val="FF00FF"/>
                </a:solidFill>
              </a:rPr>
              <a:t>toû</a:t>
            </a:r>
            <a:r>
              <a:rPr lang="fr-LU" sz="3200" b="1" dirty="0">
                <a:solidFill>
                  <a:srgbClr val="FF00FF"/>
                </a:solidFill>
              </a:rPr>
              <a:t> </a:t>
            </a:r>
            <a:r>
              <a:rPr lang="fr-LU" sz="3200" b="1" dirty="0" err="1">
                <a:solidFill>
                  <a:srgbClr val="FF00FF"/>
                </a:solidFill>
              </a:rPr>
              <a:t>yù</a:t>
            </a:r>
            <a:r>
              <a:rPr lang="fr-LU" sz="3200" b="1" dirty="0">
                <a:solidFill>
                  <a:srgbClr val="FF00FF"/>
                </a:solidFill>
              </a:rPr>
              <a:t> </a:t>
            </a:r>
            <a:r>
              <a:rPr lang="fr-LU" sz="3200" b="1" dirty="0" err="1">
                <a:solidFill>
                  <a:srgbClr val="FF00FF"/>
                </a:solidFill>
              </a:rPr>
              <a:t>kieán</a:t>
            </a:r>
            <a:r>
              <a:rPr lang="fr-LU" sz="3200" b="1" dirty="0">
                <a:solidFill>
                  <a:srgbClr val="FF00FF"/>
                </a:solidFill>
              </a:rPr>
              <a:t> (</a:t>
            </a:r>
            <a:r>
              <a:rPr lang="fr-LU" sz="3200" b="1" dirty="0" err="1">
                <a:solidFill>
                  <a:srgbClr val="FF00FF"/>
                </a:solidFill>
              </a:rPr>
              <a:t>baøi</a:t>
            </a:r>
            <a:r>
              <a:rPr lang="fr-LU" sz="3200" b="1" dirty="0">
                <a:solidFill>
                  <a:srgbClr val="FF00FF"/>
                </a:solidFill>
              </a:rPr>
              <a:t> </a:t>
            </a:r>
            <a:r>
              <a:rPr lang="fr-LU" sz="3200" b="1" dirty="0" err="1">
                <a:solidFill>
                  <a:srgbClr val="FF00FF"/>
                </a:solidFill>
              </a:rPr>
              <a:t>taäp</a:t>
            </a:r>
            <a:r>
              <a:rPr lang="fr-LU" sz="3200" b="1" dirty="0">
                <a:solidFill>
                  <a:srgbClr val="FF00FF"/>
                </a:solidFill>
              </a:rPr>
              <a:t> 2, SGK)</a:t>
            </a:r>
          </a:p>
        </p:txBody>
      </p:sp>
    </p:spTree>
    <p:extLst>
      <p:ext uri="{BB962C8B-B14F-4D97-AF65-F5344CB8AC3E}">
        <p14:creationId xmlns:p14="http://schemas.microsoft.com/office/powerpoint/2010/main" xmlns="" val="4236822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7874"/>
                                        </p:tgtEl>
                                        <p:attrNameLst>
                                          <p:attrName>style.visibility</p:attrName>
                                        </p:attrNameLst>
                                      </p:cBhvr>
                                      <p:to>
                                        <p:strVal val="visible"/>
                                      </p:to>
                                    </p:set>
                                    <p:anim calcmode="discrete" valueType="clr">
                                      <p:cBhvr override="childStyle">
                                        <p:cTn id="7" dur="80"/>
                                        <p:tgtEl>
                                          <p:spTgt spid="7787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7874"/>
                                        </p:tgtEl>
                                        <p:attrNameLst>
                                          <p:attrName>fillcolor</p:attrName>
                                        </p:attrNameLst>
                                      </p:cBhvr>
                                      <p:tavLst>
                                        <p:tav tm="0">
                                          <p:val>
                                            <p:clrVal>
                                              <a:schemeClr val="accent2"/>
                                            </p:clrVal>
                                          </p:val>
                                        </p:tav>
                                        <p:tav tm="50000">
                                          <p:val>
                                            <p:clrVal>
                                              <a:schemeClr val="hlink"/>
                                            </p:clrVal>
                                          </p:val>
                                        </p:tav>
                                      </p:tavLst>
                                    </p:anim>
                                    <p:set>
                                      <p:cBhvr>
                                        <p:cTn id="9" dur="80"/>
                                        <p:tgtEl>
                                          <p:spTgt spid="7787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77875"/>
                                        </p:tgtEl>
                                        <p:attrNameLst>
                                          <p:attrName>style.visibility</p:attrName>
                                        </p:attrNameLst>
                                      </p:cBhvr>
                                      <p:to>
                                        <p:strVal val="visible"/>
                                      </p:to>
                                    </p:set>
                                    <p:animEffect transition="in" filter="checkerboard(across)">
                                      <p:cBhvr>
                                        <p:cTn id="14" dur="500"/>
                                        <p:tgtEl>
                                          <p:spTgt spid="7787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77876"/>
                                        </p:tgtEl>
                                        <p:attrNameLst>
                                          <p:attrName>style.visibility</p:attrName>
                                        </p:attrNameLst>
                                      </p:cBhvr>
                                      <p:to>
                                        <p:strVal val="visible"/>
                                      </p:to>
                                    </p:set>
                                    <p:animEffect transition="in" filter="box(in)">
                                      <p:cBhvr>
                                        <p:cTn id="19" dur="500"/>
                                        <p:tgtEl>
                                          <p:spTgt spid="7787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77877"/>
                                        </p:tgtEl>
                                        <p:attrNameLst>
                                          <p:attrName>style.visibility</p:attrName>
                                        </p:attrNameLst>
                                      </p:cBhvr>
                                      <p:to>
                                        <p:strVal val="visible"/>
                                      </p:to>
                                    </p:set>
                                    <p:animEffect transition="in" filter="dissolve">
                                      <p:cBhvr>
                                        <p:cTn id="24" dur="500"/>
                                        <p:tgtEl>
                                          <p:spTgt spid="7787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77878"/>
                                        </p:tgtEl>
                                        <p:attrNameLst>
                                          <p:attrName>style.visibility</p:attrName>
                                        </p:attrNameLst>
                                      </p:cBhvr>
                                      <p:to>
                                        <p:strVal val="visible"/>
                                      </p:to>
                                    </p:set>
                                    <p:animEffect transition="in" filter="strips(downLeft)">
                                      <p:cBhvr>
                                        <p:cTn id="29" dur="500"/>
                                        <p:tgtEl>
                                          <p:spTgt spid="7787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mph" presetSubtype="1" grpId="1" nodeType="clickEffect">
                                  <p:stCondLst>
                                    <p:cond delay="0"/>
                                  </p:stCondLst>
                                  <p:iterate type="lt">
                                    <p:tmPct val="0"/>
                                  </p:iterate>
                                  <p:childTnLst>
                                    <p:set>
                                      <p:cBhvr override="childStyle">
                                        <p:cTn id="33" dur="indefinite"/>
                                        <p:tgtEl>
                                          <p:spTgt spid="77874"/>
                                        </p:tgtEl>
                                        <p:attrNameLst>
                                          <p:attrName>style.color</p:attrName>
                                        </p:attrNameLst>
                                      </p:cBhvr>
                                      <p:to>
                                        <p:clrVal>
                                          <a:srgbClr val="FF0000"/>
                                        </p:clrVal>
                                      </p:to>
                                    </p:set>
                                  </p:childTnLst>
                                </p:cTn>
                              </p:par>
                              <p:par>
                                <p:cTn id="34" presetID="3" presetClass="emph" presetSubtype="1" grpId="1" nodeType="withEffect">
                                  <p:stCondLst>
                                    <p:cond delay="0"/>
                                  </p:stCondLst>
                                  <p:childTnLst>
                                    <p:set>
                                      <p:cBhvr override="childStyle">
                                        <p:cTn id="35" dur="indefinite"/>
                                        <p:tgtEl>
                                          <p:spTgt spid="77875"/>
                                        </p:tgtEl>
                                        <p:attrNameLst>
                                          <p:attrName>style.color</p:attrName>
                                        </p:attrNameLst>
                                      </p:cBhvr>
                                      <p:to>
                                        <p:clrVal>
                                          <a:srgbClr val="FF0000"/>
                                        </p:clrVal>
                                      </p:to>
                                    </p:set>
                                  </p:childTnLst>
                                </p:cTn>
                              </p:par>
                              <p:par>
                                <p:cTn id="36" presetID="3" presetClass="emph" presetSubtype="1" grpId="1" nodeType="withEffect">
                                  <p:stCondLst>
                                    <p:cond delay="0"/>
                                  </p:stCondLst>
                                  <p:childTnLst>
                                    <p:set>
                                      <p:cBhvr override="childStyle">
                                        <p:cTn id="37" dur="indefinite"/>
                                        <p:tgtEl>
                                          <p:spTgt spid="77876"/>
                                        </p:tgtEl>
                                        <p:attrNameLst>
                                          <p:attrName>style.color</p:attrName>
                                        </p:attrNameLst>
                                      </p:cBhvr>
                                      <p:to>
                                        <p:clrVal>
                                          <a:srgbClr val="FF0000"/>
                                        </p:clrVal>
                                      </p:to>
                                    </p:set>
                                  </p:childTnLst>
                                </p:cTn>
                              </p:par>
                              <p:par>
                                <p:cTn id="38" presetID="3" presetClass="emph" presetSubtype="1" grpId="1" nodeType="withEffect">
                                  <p:stCondLst>
                                    <p:cond delay="0"/>
                                  </p:stCondLst>
                                  <p:childTnLst>
                                    <p:set>
                                      <p:cBhvr override="childStyle">
                                        <p:cTn id="39" dur="indefinite"/>
                                        <p:tgtEl>
                                          <p:spTgt spid="77877"/>
                                        </p:tgtEl>
                                        <p:attrNameLst>
                                          <p:attrName>style.color</p:attrName>
                                        </p:attrNameLst>
                                      </p:cBhvr>
                                      <p:to>
                                        <p:clrVal>
                                          <a:srgbClr val="FF0000"/>
                                        </p:clrVal>
                                      </p:to>
                                    </p:se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mph" presetSubtype="1" grpId="1" nodeType="clickEffect">
                                  <p:stCondLst>
                                    <p:cond delay="0"/>
                                  </p:stCondLst>
                                  <p:childTnLst>
                                    <p:set>
                                      <p:cBhvr override="childStyle">
                                        <p:cTn id="43" dur="indefinite"/>
                                        <p:tgtEl>
                                          <p:spTgt spid="77878"/>
                                        </p:tgtEl>
                                        <p:attrNameLst>
                                          <p:attrName>style.color</p:attrName>
                                        </p:attrNameLst>
                                      </p:cBhvr>
                                      <p:to>
                                        <p:clrVal>
                                          <a:srgbClr val="0000FF"/>
                                        </p:clrVal>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74" grpId="0"/>
      <p:bldP spid="77874" grpId="1"/>
      <p:bldP spid="77875" grpId="0"/>
      <p:bldP spid="77875" grpId="1"/>
      <p:bldP spid="77876" grpId="0"/>
      <p:bldP spid="77876" grpId="1"/>
      <p:bldP spid="77877" grpId="0"/>
      <p:bldP spid="77877" grpId="1"/>
      <p:bldP spid="77878" grpId="0"/>
      <p:bldP spid="77878" grpId="1"/>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Text Box 4"/>
          <p:cNvSpPr txBox="1">
            <a:spLocks noChangeArrowheads="1"/>
          </p:cNvSpPr>
          <p:nvPr/>
        </p:nvSpPr>
        <p:spPr bwMode="auto">
          <a:xfrm>
            <a:off x="685800" y="1905000"/>
            <a:ext cx="7696200" cy="30469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200" b="1" dirty="0" err="1">
                <a:solidFill>
                  <a:srgbClr val="FF3300"/>
                </a:solidFill>
              </a:rPr>
              <a:t>Keát</a:t>
            </a:r>
            <a:r>
              <a:rPr lang="fr-LU" sz="3200" b="1" dirty="0">
                <a:solidFill>
                  <a:srgbClr val="FF3300"/>
                </a:solidFill>
              </a:rPr>
              <a:t> </a:t>
            </a:r>
            <a:r>
              <a:rPr lang="fr-LU" sz="3200" b="1" dirty="0" err="1">
                <a:solidFill>
                  <a:srgbClr val="FF3300"/>
                </a:solidFill>
              </a:rPr>
              <a:t>luaän</a:t>
            </a:r>
            <a:r>
              <a:rPr lang="fr-LU" sz="3200" b="1" dirty="0">
                <a:solidFill>
                  <a:srgbClr val="FF3300"/>
                </a:solidFill>
              </a:rPr>
              <a:t>:</a:t>
            </a:r>
            <a:r>
              <a:rPr lang="fr-LU" sz="3200" b="1" dirty="0"/>
              <a:t> </a:t>
            </a:r>
            <a:r>
              <a:rPr lang="fr-LU" sz="3200" b="1" dirty="0" err="1">
                <a:solidFill>
                  <a:srgbClr val="0000CC"/>
                </a:solidFill>
              </a:rPr>
              <a:t>Caùc</a:t>
            </a:r>
            <a:r>
              <a:rPr lang="fr-LU" sz="3200" b="1" dirty="0">
                <a:solidFill>
                  <a:srgbClr val="0000CC"/>
                </a:solidFill>
              </a:rPr>
              <a:t> </a:t>
            </a:r>
            <a:r>
              <a:rPr lang="fr-LU" sz="3200" b="1" dirty="0" err="1">
                <a:solidFill>
                  <a:srgbClr val="0000CC"/>
                </a:solidFill>
              </a:rPr>
              <a:t>yù</a:t>
            </a:r>
            <a:r>
              <a:rPr lang="fr-LU" sz="3200" b="1" dirty="0">
                <a:solidFill>
                  <a:srgbClr val="0000CC"/>
                </a:solidFill>
              </a:rPr>
              <a:t> </a:t>
            </a:r>
            <a:r>
              <a:rPr lang="fr-LU" sz="3200" b="1" dirty="0" err="1">
                <a:solidFill>
                  <a:srgbClr val="0000CC"/>
                </a:solidFill>
              </a:rPr>
              <a:t>kieán</a:t>
            </a:r>
            <a:r>
              <a:rPr lang="fr-LU" sz="3200" b="1" dirty="0">
                <a:solidFill>
                  <a:srgbClr val="0000CC"/>
                </a:solidFill>
              </a:rPr>
              <a:t> (a), (b), (c), (d) </a:t>
            </a:r>
            <a:r>
              <a:rPr lang="fr-LU" sz="3200" b="1" dirty="0" err="1">
                <a:solidFill>
                  <a:srgbClr val="0000CC"/>
                </a:solidFill>
              </a:rPr>
              <a:t>laø</a:t>
            </a:r>
            <a:r>
              <a:rPr lang="fr-LU" sz="3200" b="1" dirty="0">
                <a:solidFill>
                  <a:srgbClr val="0000CC"/>
                </a:solidFill>
              </a:rPr>
              <a:t> </a:t>
            </a:r>
            <a:r>
              <a:rPr lang="fr-LU" sz="3200" b="1" dirty="0" err="1">
                <a:solidFill>
                  <a:srgbClr val="0000CC"/>
                </a:solidFill>
              </a:rPr>
              <a:t>ñuùng</a:t>
            </a:r>
            <a:r>
              <a:rPr lang="fr-LU" sz="3200" b="1" dirty="0">
                <a:solidFill>
                  <a:srgbClr val="0000CC"/>
                </a:solidFill>
              </a:rPr>
              <a:t>. YÙ </a:t>
            </a:r>
            <a:r>
              <a:rPr lang="fr-LU" sz="3200" b="1" dirty="0" err="1">
                <a:solidFill>
                  <a:srgbClr val="0000CC"/>
                </a:solidFill>
              </a:rPr>
              <a:t>kieán</a:t>
            </a:r>
            <a:r>
              <a:rPr lang="fr-LU" sz="3200" b="1" dirty="0">
                <a:solidFill>
                  <a:srgbClr val="0000CC"/>
                </a:solidFill>
              </a:rPr>
              <a:t> (ñ) </a:t>
            </a:r>
            <a:r>
              <a:rPr lang="fr-LU" sz="3200" b="1" dirty="0" err="1">
                <a:solidFill>
                  <a:srgbClr val="0000CC"/>
                </a:solidFill>
              </a:rPr>
              <a:t>laø</a:t>
            </a:r>
            <a:r>
              <a:rPr lang="fr-LU" sz="3200" b="1" dirty="0">
                <a:solidFill>
                  <a:srgbClr val="0000CC"/>
                </a:solidFill>
              </a:rPr>
              <a:t> </a:t>
            </a:r>
            <a:r>
              <a:rPr lang="fr-LU" sz="3200" b="1" dirty="0" err="1">
                <a:solidFill>
                  <a:srgbClr val="0000CC"/>
                </a:solidFill>
              </a:rPr>
              <a:t>sai</a:t>
            </a:r>
            <a:r>
              <a:rPr lang="fr-LU" sz="3200" b="1" dirty="0">
                <a:solidFill>
                  <a:srgbClr val="0000CC"/>
                </a:solidFill>
              </a:rPr>
              <a:t> </a:t>
            </a:r>
            <a:r>
              <a:rPr lang="fr-LU" sz="3200" b="1" dirty="0" err="1">
                <a:solidFill>
                  <a:srgbClr val="0000CC"/>
                </a:solidFill>
              </a:rPr>
              <a:t>vì</a:t>
            </a:r>
            <a:r>
              <a:rPr lang="fr-LU" sz="3200" b="1" dirty="0">
                <a:solidFill>
                  <a:srgbClr val="0000CC"/>
                </a:solidFill>
              </a:rPr>
              <a:t> </a:t>
            </a:r>
            <a:r>
              <a:rPr lang="fr-LU" sz="3200" b="1" dirty="0" err="1">
                <a:solidFill>
                  <a:srgbClr val="0000CC"/>
                </a:solidFill>
              </a:rPr>
              <a:t>chæ</a:t>
            </a:r>
            <a:r>
              <a:rPr lang="fr-LU" sz="3200" b="1" dirty="0">
                <a:solidFill>
                  <a:srgbClr val="0000CC"/>
                </a:solidFill>
              </a:rPr>
              <a:t> </a:t>
            </a:r>
            <a:r>
              <a:rPr lang="fr-LU" sz="3200" b="1" dirty="0" err="1">
                <a:solidFill>
                  <a:srgbClr val="0000CC"/>
                </a:solidFill>
              </a:rPr>
              <a:t>coù</a:t>
            </a:r>
            <a:r>
              <a:rPr lang="fr-LU" sz="3200" b="1" dirty="0">
                <a:solidFill>
                  <a:srgbClr val="0000CC"/>
                </a:solidFill>
              </a:rPr>
              <a:t> </a:t>
            </a:r>
            <a:r>
              <a:rPr lang="fr-LU" sz="3200" b="1" dirty="0" err="1">
                <a:solidFill>
                  <a:srgbClr val="0000CC"/>
                </a:solidFill>
              </a:rPr>
              <a:t>nhöõng</a:t>
            </a:r>
            <a:r>
              <a:rPr lang="fr-LU" sz="3200" b="1" dirty="0">
                <a:solidFill>
                  <a:srgbClr val="0000CC"/>
                </a:solidFill>
              </a:rPr>
              <a:t> </a:t>
            </a:r>
            <a:r>
              <a:rPr lang="fr-LU" sz="3200" b="1" dirty="0" err="1">
                <a:solidFill>
                  <a:srgbClr val="0000CC"/>
                </a:solidFill>
              </a:rPr>
              <a:t>mong</a:t>
            </a:r>
            <a:r>
              <a:rPr lang="fr-LU" sz="3200" b="1" dirty="0">
                <a:solidFill>
                  <a:srgbClr val="0000CC"/>
                </a:solidFill>
              </a:rPr>
              <a:t> </a:t>
            </a:r>
            <a:r>
              <a:rPr lang="fr-LU" sz="3200" b="1" dirty="0" err="1">
                <a:solidFill>
                  <a:srgbClr val="0000CC"/>
                </a:solidFill>
              </a:rPr>
              <a:t>muoán</a:t>
            </a:r>
            <a:r>
              <a:rPr lang="fr-LU" sz="3200" b="1" dirty="0">
                <a:solidFill>
                  <a:srgbClr val="0000CC"/>
                </a:solidFill>
              </a:rPr>
              <a:t> </a:t>
            </a:r>
            <a:r>
              <a:rPr lang="fr-LU" sz="3200" b="1" dirty="0" err="1" smtClean="0">
                <a:solidFill>
                  <a:srgbClr val="0000CC"/>
                </a:solidFill>
              </a:rPr>
              <a:t>thöïc</a:t>
            </a:r>
            <a:r>
              <a:rPr lang="fr-LU" sz="3200" b="1" dirty="0" smtClean="0">
                <a:solidFill>
                  <a:srgbClr val="0000CC"/>
                </a:solidFill>
              </a:rPr>
              <a:t> </a:t>
            </a:r>
            <a:r>
              <a:rPr lang="fr-LU" sz="3200" b="1" dirty="0" err="1" smtClean="0">
                <a:solidFill>
                  <a:srgbClr val="0000CC"/>
                </a:solidFill>
              </a:rPr>
              <a:t>söï</a:t>
            </a:r>
            <a:r>
              <a:rPr lang="fr-LU" sz="3200" b="1" dirty="0" smtClean="0">
                <a:solidFill>
                  <a:srgbClr val="0000CC"/>
                </a:solidFill>
              </a:rPr>
              <a:t> </a:t>
            </a:r>
            <a:r>
              <a:rPr lang="fr-LU" sz="3200" b="1" dirty="0" err="1">
                <a:solidFill>
                  <a:srgbClr val="0000CC"/>
                </a:solidFill>
              </a:rPr>
              <a:t>coù</a:t>
            </a:r>
            <a:r>
              <a:rPr lang="fr-LU" sz="3200" b="1" dirty="0">
                <a:solidFill>
                  <a:srgbClr val="0000CC"/>
                </a:solidFill>
              </a:rPr>
              <a:t> </a:t>
            </a:r>
            <a:r>
              <a:rPr lang="fr-LU" sz="3200" b="1" dirty="0" err="1">
                <a:solidFill>
                  <a:srgbClr val="0000CC"/>
                </a:solidFill>
              </a:rPr>
              <a:t>lôïi</a:t>
            </a:r>
            <a:r>
              <a:rPr lang="fr-LU" sz="3200" b="1" dirty="0">
                <a:solidFill>
                  <a:srgbClr val="0000CC"/>
                </a:solidFill>
              </a:rPr>
              <a:t> </a:t>
            </a:r>
            <a:r>
              <a:rPr lang="fr-LU" sz="3200" b="1" dirty="0" err="1">
                <a:solidFill>
                  <a:srgbClr val="0000CC"/>
                </a:solidFill>
              </a:rPr>
              <a:t>cho</a:t>
            </a:r>
            <a:r>
              <a:rPr lang="fr-LU" sz="3200" b="1" dirty="0">
                <a:solidFill>
                  <a:srgbClr val="0000CC"/>
                </a:solidFill>
              </a:rPr>
              <a:t>  </a:t>
            </a:r>
            <a:r>
              <a:rPr lang="fr-LU" sz="3200" b="1" dirty="0" err="1">
                <a:solidFill>
                  <a:srgbClr val="0000CC"/>
                </a:solidFill>
              </a:rPr>
              <a:t>söï</a:t>
            </a:r>
            <a:r>
              <a:rPr lang="fr-LU" sz="3200" b="1" dirty="0">
                <a:solidFill>
                  <a:srgbClr val="0000CC"/>
                </a:solidFill>
              </a:rPr>
              <a:t> </a:t>
            </a:r>
            <a:r>
              <a:rPr lang="fr-LU" sz="3200" b="1" dirty="0" err="1">
                <a:solidFill>
                  <a:srgbClr val="0000CC"/>
                </a:solidFill>
              </a:rPr>
              <a:t>phaùt</a:t>
            </a:r>
            <a:r>
              <a:rPr lang="fr-LU" sz="3200" b="1" dirty="0">
                <a:solidFill>
                  <a:srgbClr val="0000CC"/>
                </a:solidFill>
              </a:rPr>
              <a:t> </a:t>
            </a:r>
            <a:r>
              <a:rPr lang="fr-LU" sz="3200" b="1" dirty="0" err="1">
                <a:solidFill>
                  <a:srgbClr val="0000CC"/>
                </a:solidFill>
              </a:rPr>
              <a:t>trieån</a:t>
            </a:r>
            <a:r>
              <a:rPr lang="fr-LU" sz="3200" b="1" dirty="0">
                <a:solidFill>
                  <a:srgbClr val="0000CC"/>
                </a:solidFill>
              </a:rPr>
              <a:t> </a:t>
            </a:r>
            <a:r>
              <a:rPr lang="fr-LU" sz="3200" b="1" dirty="0" err="1">
                <a:solidFill>
                  <a:srgbClr val="0000CC"/>
                </a:solidFill>
              </a:rPr>
              <a:t>cuûa</a:t>
            </a:r>
            <a:r>
              <a:rPr lang="fr-LU" sz="3200" b="1" dirty="0">
                <a:solidFill>
                  <a:srgbClr val="0000CC"/>
                </a:solidFill>
              </a:rPr>
              <a:t> </a:t>
            </a:r>
            <a:r>
              <a:rPr lang="fr-LU" sz="3200" b="1" dirty="0" err="1">
                <a:solidFill>
                  <a:srgbClr val="0000CC"/>
                </a:solidFill>
              </a:rPr>
              <a:t>chính</a:t>
            </a:r>
            <a:r>
              <a:rPr lang="fr-LU" sz="3200" b="1" dirty="0">
                <a:solidFill>
                  <a:srgbClr val="0000CC"/>
                </a:solidFill>
              </a:rPr>
              <a:t> </a:t>
            </a:r>
            <a:r>
              <a:rPr lang="fr-LU" sz="3200" b="1" dirty="0" err="1">
                <a:solidFill>
                  <a:srgbClr val="0000CC"/>
                </a:solidFill>
              </a:rPr>
              <a:t>caùc</a:t>
            </a:r>
            <a:r>
              <a:rPr lang="fr-LU" sz="3200" b="1" dirty="0">
                <a:solidFill>
                  <a:srgbClr val="0000CC"/>
                </a:solidFill>
              </a:rPr>
              <a:t> </a:t>
            </a:r>
            <a:r>
              <a:rPr lang="fr-LU" sz="3200" b="1" dirty="0" err="1">
                <a:solidFill>
                  <a:srgbClr val="0000CC"/>
                </a:solidFill>
              </a:rPr>
              <a:t>em</a:t>
            </a:r>
            <a:r>
              <a:rPr lang="fr-LU" sz="3200" b="1" dirty="0">
                <a:solidFill>
                  <a:srgbClr val="0000CC"/>
                </a:solidFill>
              </a:rPr>
              <a:t> </a:t>
            </a:r>
            <a:r>
              <a:rPr lang="fr-LU" sz="3200" b="1" dirty="0" err="1">
                <a:solidFill>
                  <a:srgbClr val="0000CC"/>
                </a:solidFill>
              </a:rPr>
              <a:t>vaø</a:t>
            </a:r>
            <a:r>
              <a:rPr lang="fr-LU" sz="3200" b="1" dirty="0">
                <a:solidFill>
                  <a:srgbClr val="0000CC"/>
                </a:solidFill>
              </a:rPr>
              <a:t> </a:t>
            </a:r>
            <a:r>
              <a:rPr lang="fr-LU" sz="3200" b="1" dirty="0" err="1">
                <a:solidFill>
                  <a:srgbClr val="0000CC"/>
                </a:solidFill>
              </a:rPr>
              <a:t>phuø</a:t>
            </a:r>
            <a:r>
              <a:rPr lang="fr-LU" sz="3200" b="1" dirty="0">
                <a:solidFill>
                  <a:srgbClr val="0000CC"/>
                </a:solidFill>
              </a:rPr>
              <a:t> </a:t>
            </a:r>
            <a:r>
              <a:rPr lang="fr-LU" sz="3200" b="1" dirty="0" err="1">
                <a:solidFill>
                  <a:srgbClr val="0000CC"/>
                </a:solidFill>
              </a:rPr>
              <a:t>hôïp</a:t>
            </a:r>
            <a:r>
              <a:rPr lang="fr-LU" sz="3200" b="1" dirty="0">
                <a:solidFill>
                  <a:srgbClr val="0000CC"/>
                </a:solidFill>
              </a:rPr>
              <a:t> </a:t>
            </a:r>
            <a:r>
              <a:rPr lang="fr-LU" sz="3200" b="1" dirty="0" err="1">
                <a:solidFill>
                  <a:srgbClr val="0000CC"/>
                </a:solidFill>
              </a:rPr>
              <a:t>vôùi</a:t>
            </a:r>
            <a:r>
              <a:rPr lang="fr-LU" sz="3200" b="1" dirty="0">
                <a:solidFill>
                  <a:srgbClr val="0000CC"/>
                </a:solidFill>
              </a:rPr>
              <a:t> </a:t>
            </a:r>
            <a:r>
              <a:rPr lang="fr-LU" sz="3200" b="1" dirty="0" err="1">
                <a:solidFill>
                  <a:srgbClr val="0000CC"/>
                </a:solidFill>
              </a:rPr>
              <a:t>hoaøn</a:t>
            </a:r>
            <a:r>
              <a:rPr lang="fr-LU" sz="3200" b="1" dirty="0">
                <a:solidFill>
                  <a:srgbClr val="0000CC"/>
                </a:solidFill>
              </a:rPr>
              <a:t> </a:t>
            </a:r>
            <a:r>
              <a:rPr lang="fr-LU" sz="3200" b="1" dirty="0" err="1">
                <a:solidFill>
                  <a:srgbClr val="0000CC"/>
                </a:solidFill>
              </a:rPr>
              <a:t>caûnh</a:t>
            </a:r>
            <a:r>
              <a:rPr lang="fr-LU" sz="3200" b="1" dirty="0">
                <a:solidFill>
                  <a:srgbClr val="0000CC"/>
                </a:solidFill>
              </a:rPr>
              <a:t> </a:t>
            </a:r>
            <a:r>
              <a:rPr lang="fr-LU" sz="3200" b="1" dirty="0" err="1">
                <a:solidFill>
                  <a:srgbClr val="0000CC"/>
                </a:solidFill>
              </a:rPr>
              <a:t>thöïc</a:t>
            </a:r>
            <a:r>
              <a:rPr lang="fr-LU" sz="3200" b="1" dirty="0">
                <a:solidFill>
                  <a:srgbClr val="0000CC"/>
                </a:solidFill>
              </a:rPr>
              <a:t> </a:t>
            </a:r>
            <a:r>
              <a:rPr lang="fr-LU" sz="3200" b="1" dirty="0" err="1">
                <a:solidFill>
                  <a:srgbClr val="0000CC"/>
                </a:solidFill>
              </a:rPr>
              <a:t>teá</a:t>
            </a:r>
            <a:r>
              <a:rPr lang="fr-LU" sz="3200" b="1" dirty="0">
                <a:solidFill>
                  <a:srgbClr val="0000CC"/>
                </a:solidFill>
              </a:rPr>
              <a:t> </a:t>
            </a:r>
            <a:r>
              <a:rPr lang="fr-LU" sz="3200" b="1" dirty="0" err="1">
                <a:solidFill>
                  <a:srgbClr val="0000CC"/>
                </a:solidFill>
              </a:rPr>
              <a:t>cuûa</a:t>
            </a:r>
            <a:r>
              <a:rPr lang="fr-LU" sz="3200" b="1" dirty="0">
                <a:solidFill>
                  <a:srgbClr val="0000CC"/>
                </a:solidFill>
              </a:rPr>
              <a:t> </a:t>
            </a:r>
            <a:r>
              <a:rPr lang="fr-LU" sz="3200" b="1" dirty="0" err="1">
                <a:solidFill>
                  <a:srgbClr val="0000CC"/>
                </a:solidFill>
              </a:rPr>
              <a:t>gia</a:t>
            </a:r>
            <a:r>
              <a:rPr lang="fr-LU" sz="3200" b="1" dirty="0">
                <a:solidFill>
                  <a:srgbClr val="0000CC"/>
                </a:solidFill>
              </a:rPr>
              <a:t> </a:t>
            </a:r>
            <a:r>
              <a:rPr lang="fr-LU" sz="3200" b="1" dirty="0" err="1">
                <a:solidFill>
                  <a:srgbClr val="0000CC"/>
                </a:solidFill>
              </a:rPr>
              <a:t>ñình</a:t>
            </a:r>
            <a:r>
              <a:rPr lang="fr-LU" sz="3200" b="1" dirty="0">
                <a:solidFill>
                  <a:srgbClr val="0000CC"/>
                </a:solidFill>
              </a:rPr>
              <a:t>, </a:t>
            </a:r>
            <a:r>
              <a:rPr lang="fr-LU" sz="3200" b="1" dirty="0" err="1">
                <a:solidFill>
                  <a:srgbClr val="0000CC"/>
                </a:solidFill>
              </a:rPr>
              <a:t>cuûa</a:t>
            </a:r>
            <a:r>
              <a:rPr lang="fr-LU" sz="3200" b="1" dirty="0">
                <a:solidFill>
                  <a:srgbClr val="0000CC"/>
                </a:solidFill>
              </a:rPr>
              <a:t> </a:t>
            </a:r>
            <a:r>
              <a:rPr lang="fr-LU" sz="3200" b="1" dirty="0" err="1">
                <a:solidFill>
                  <a:srgbClr val="0000CC"/>
                </a:solidFill>
              </a:rPr>
              <a:t>ñaát</a:t>
            </a:r>
            <a:r>
              <a:rPr lang="fr-LU" sz="3200" b="1" dirty="0">
                <a:solidFill>
                  <a:srgbClr val="0000CC"/>
                </a:solidFill>
              </a:rPr>
              <a:t> </a:t>
            </a:r>
            <a:r>
              <a:rPr lang="fr-LU" sz="3200" b="1" dirty="0" err="1">
                <a:solidFill>
                  <a:srgbClr val="0000CC"/>
                </a:solidFill>
              </a:rPr>
              <a:t>nöôùc</a:t>
            </a:r>
            <a:r>
              <a:rPr lang="fr-LU" sz="3200" b="1" dirty="0">
                <a:solidFill>
                  <a:srgbClr val="0000CC"/>
                </a:solidFill>
              </a:rPr>
              <a:t> </a:t>
            </a:r>
            <a:r>
              <a:rPr lang="fr-LU" sz="3200" b="1" dirty="0" err="1">
                <a:solidFill>
                  <a:srgbClr val="0000CC"/>
                </a:solidFill>
              </a:rPr>
              <a:t>môùi</a:t>
            </a:r>
            <a:r>
              <a:rPr lang="fr-LU" sz="3200" b="1" dirty="0">
                <a:solidFill>
                  <a:srgbClr val="0000CC"/>
                </a:solidFill>
              </a:rPr>
              <a:t> </a:t>
            </a:r>
            <a:r>
              <a:rPr lang="fr-LU" sz="3200" b="1" dirty="0" err="1">
                <a:solidFill>
                  <a:srgbClr val="0000CC"/>
                </a:solidFill>
              </a:rPr>
              <a:t>caàn</a:t>
            </a:r>
            <a:r>
              <a:rPr lang="fr-LU" sz="3200" b="1" dirty="0">
                <a:solidFill>
                  <a:srgbClr val="0000CC"/>
                </a:solidFill>
              </a:rPr>
              <a:t> </a:t>
            </a:r>
            <a:r>
              <a:rPr lang="fr-LU" sz="3200" b="1" dirty="0" err="1">
                <a:solidFill>
                  <a:srgbClr val="0000CC"/>
                </a:solidFill>
              </a:rPr>
              <a:t>ñöôïc</a:t>
            </a:r>
            <a:r>
              <a:rPr lang="fr-LU" sz="3200" b="1" dirty="0">
                <a:solidFill>
                  <a:srgbClr val="0000CC"/>
                </a:solidFill>
              </a:rPr>
              <a:t> </a:t>
            </a:r>
            <a:r>
              <a:rPr lang="fr-LU" sz="3200" b="1" dirty="0" err="1">
                <a:solidFill>
                  <a:srgbClr val="0000CC"/>
                </a:solidFill>
              </a:rPr>
              <a:t>thöïc</a:t>
            </a:r>
            <a:r>
              <a:rPr lang="fr-LU" sz="3200" b="1" dirty="0">
                <a:solidFill>
                  <a:srgbClr val="0000CC"/>
                </a:solidFill>
              </a:rPr>
              <a:t> </a:t>
            </a:r>
            <a:r>
              <a:rPr lang="fr-LU" sz="3200" b="1" dirty="0" err="1">
                <a:solidFill>
                  <a:srgbClr val="0000CC"/>
                </a:solidFill>
              </a:rPr>
              <a:t>hieän</a:t>
            </a:r>
            <a:r>
              <a:rPr lang="fr-LU" sz="3200" b="1" dirty="0">
                <a:solidFill>
                  <a:srgbClr val="0000CC"/>
                </a:solidFill>
              </a:rPr>
              <a:t>. </a:t>
            </a:r>
          </a:p>
        </p:txBody>
      </p:sp>
      <p:sp>
        <p:nvSpPr>
          <p:cNvPr id="25605" name="Text Box 6"/>
          <p:cNvSpPr txBox="1">
            <a:spLocks noChangeArrowheads="1"/>
          </p:cNvSpPr>
          <p:nvPr/>
        </p:nvSpPr>
        <p:spPr bwMode="auto">
          <a:xfrm>
            <a:off x="0" y="838200"/>
            <a:ext cx="89916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600" dirty="0" err="1">
                <a:solidFill>
                  <a:srgbClr val="FF00FF"/>
                </a:solidFill>
              </a:rPr>
              <a:t>Hoaït</a:t>
            </a:r>
            <a:r>
              <a:rPr lang="fr-LU" sz="3600" dirty="0">
                <a:solidFill>
                  <a:srgbClr val="FF00FF"/>
                </a:solidFill>
              </a:rPr>
              <a:t> </a:t>
            </a:r>
            <a:r>
              <a:rPr lang="fr-LU" sz="3600" dirty="0" err="1">
                <a:solidFill>
                  <a:srgbClr val="FF00FF"/>
                </a:solidFill>
              </a:rPr>
              <a:t>ñoäng</a:t>
            </a:r>
            <a:r>
              <a:rPr lang="fr-LU" sz="3600" dirty="0">
                <a:solidFill>
                  <a:srgbClr val="FF00FF"/>
                </a:solidFill>
              </a:rPr>
              <a:t> 3: </a:t>
            </a:r>
            <a:r>
              <a:rPr lang="fr-LU" sz="3600" dirty="0" err="1">
                <a:solidFill>
                  <a:srgbClr val="FF00FF"/>
                </a:solidFill>
              </a:rPr>
              <a:t>Baøy</a:t>
            </a:r>
            <a:r>
              <a:rPr lang="fr-LU" sz="3600" dirty="0">
                <a:solidFill>
                  <a:srgbClr val="FF00FF"/>
                </a:solidFill>
              </a:rPr>
              <a:t> </a:t>
            </a:r>
            <a:r>
              <a:rPr lang="fr-LU" sz="3600" dirty="0" err="1">
                <a:solidFill>
                  <a:srgbClr val="FF00FF"/>
                </a:solidFill>
              </a:rPr>
              <a:t>toû</a:t>
            </a:r>
            <a:r>
              <a:rPr lang="fr-LU" sz="3600" dirty="0">
                <a:solidFill>
                  <a:srgbClr val="FF00FF"/>
                </a:solidFill>
              </a:rPr>
              <a:t> </a:t>
            </a:r>
            <a:r>
              <a:rPr lang="fr-LU" sz="3600" dirty="0" err="1">
                <a:solidFill>
                  <a:srgbClr val="FF00FF"/>
                </a:solidFill>
              </a:rPr>
              <a:t>yù</a:t>
            </a:r>
            <a:r>
              <a:rPr lang="fr-LU" sz="3600" dirty="0">
                <a:solidFill>
                  <a:srgbClr val="FF00FF"/>
                </a:solidFill>
              </a:rPr>
              <a:t> </a:t>
            </a:r>
            <a:r>
              <a:rPr lang="fr-LU" sz="3600" dirty="0" err="1">
                <a:solidFill>
                  <a:srgbClr val="FF00FF"/>
                </a:solidFill>
              </a:rPr>
              <a:t>kieán</a:t>
            </a:r>
            <a:r>
              <a:rPr lang="fr-LU" sz="3600" dirty="0">
                <a:solidFill>
                  <a:srgbClr val="FF00FF"/>
                </a:solidFill>
              </a:rPr>
              <a:t> (</a:t>
            </a:r>
            <a:r>
              <a:rPr lang="fr-LU" sz="3600" dirty="0" err="1">
                <a:solidFill>
                  <a:srgbClr val="FF00FF"/>
                </a:solidFill>
              </a:rPr>
              <a:t>baøi</a:t>
            </a:r>
            <a:r>
              <a:rPr lang="fr-LU" sz="3600" dirty="0">
                <a:solidFill>
                  <a:srgbClr val="FF00FF"/>
                </a:solidFill>
              </a:rPr>
              <a:t> </a:t>
            </a:r>
            <a:r>
              <a:rPr lang="fr-LU" sz="3600" dirty="0" err="1">
                <a:solidFill>
                  <a:srgbClr val="FF00FF"/>
                </a:solidFill>
              </a:rPr>
              <a:t>taäp</a:t>
            </a:r>
            <a:r>
              <a:rPr lang="fr-LU" sz="3600" dirty="0">
                <a:solidFill>
                  <a:srgbClr val="FF00FF"/>
                </a:solidFill>
              </a:rPr>
              <a:t> 2, SGK)</a:t>
            </a:r>
          </a:p>
        </p:txBody>
      </p:sp>
    </p:spTree>
    <p:extLst>
      <p:ext uri="{BB962C8B-B14F-4D97-AF65-F5344CB8AC3E}">
        <p14:creationId xmlns:p14="http://schemas.microsoft.com/office/powerpoint/2010/main" xmlns="" val="42686548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02404"/>
                                        </p:tgtEl>
                                        <p:attrNameLst>
                                          <p:attrName>style.visibility</p:attrName>
                                        </p:attrNameLst>
                                      </p:cBhvr>
                                      <p:to>
                                        <p:strVal val="visible"/>
                                      </p:to>
                                    </p:set>
                                    <p:animEffect transition="in" filter="fade">
                                      <p:cBhvr>
                                        <p:cTn id="7" dur="800" decel="100000"/>
                                        <p:tgtEl>
                                          <p:spTgt spid="102404"/>
                                        </p:tgtEl>
                                      </p:cBhvr>
                                    </p:animEffect>
                                    <p:anim calcmode="lin" valueType="num">
                                      <p:cBhvr>
                                        <p:cTn id="8" dur="800" decel="100000" fill="hold"/>
                                        <p:tgtEl>
                                          <p:spTgt spid="102404"/>
                                        </p:tgtEl>
                                        <p:attrNameLst>
                                          <p:attrName>style.rotation</p:attrName>
                                        </p:attrNameLst>
                                      </p:cBhvr>
                                      <p:tavLst>
                                        <p:tav tm="0">
                                          <p:val>
                                            <p:fltVal val="-90"/>
                                          </p:val>
                                        </p:tav>
                                        <p:tav tm="100000">
                                          <p:val>
                                            <p:fltVal val="0"/>
                                          </p:val>
                                        </p:tav>
                                      </p:tavLst>
                                    </p:anim>
                                    <p:anim calcmode="lin" valueType="num">
                                      <p:cBhvr>
                                        <p:cTn id="9" dur="800" decel="100000" fill="hold"/>
                                        <p:tgtEl>
                                          <p:spTgt spid="102404"/>
                                        </p:tgtEl>
                                        <p:attrNameLst>
                                          <p:attrName>ppt_x</p:attrName>
                                        </p:attrNameLst>
                                      </p:cBhvr>
                                      <p:tavLst>
                                        <p:tav tm="0">
                                          <p:val>
                                            <p:strVal val="#ppt_x+0.4"/>
                                          </p:val>
                                        </p:tav>
                                        <p:tav tm="100000">
                                          <p:val>
                                            <p:strVal val="#ppt_x-0.05"/>
                                          </p:val>
                                        </p:tav>
                                      </p:tavLst>
                                    </p:anim>
                                    <p:anim calcmode="lin" valueType="num">
                                      <p:cBhvr>
                                        <p:cTn id="10" dur="800" decel="100000" fill="hold"/>
                                        <p:tgtEl>
                                          <p:spTgt spid="10240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0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0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4"/>
          <p:cNvSpPr>
            <a:spLocks noChangeArrowheads="1" noChangeShapeType="1" noTextEdit="1"/>
          </p:cNvSpPr>
          <p:nvPr/>
        </p:nvSpPr>
        <p:spPr bwMode="auto">
          <a:xfrm>
            <a:off x="2247900" y="1673225"/>
            <a:ext cx="4648200" cy="8382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r>
              <a:rPr lang="en-US" sz="3200" kern="10" dirty="0" smtClean="0">
                <a:solidFill>
                  <a:srgbClr val="FF3300"/>
                </a:solidFill>
                <a:effectLst>
                  <a:outerShdw dist="45791" dir="2021404" algn="ctr" rotWithShape="0">
                    <a:srgbClr val="B2B2B2">
                      <a:alpha val="79999"/>
                    </a:srgbClr>
                  </a:outerShdw>
                </a:effectLst>
                <a:latin typeface="VNI-Commerce"/>
              </a:rPr>
              <a:t>ÔN BÀI CŨ</a:t>
            </a:r>
            <a:endParaRPr lang="en-US" sz="3200" kern="10" dirty="0">
              <a:solidFill>
                <a:srgbClr val="FF3300"/>
              </a:solidFill>
              <a:effectLst>
                <a:outerShdw dist="45791" dir="2021404" algn="ctr" rotWithShape="0">
                  <a:srgbClr val="B2B2B2">
                    <a:alpha val="79999"/>
                  </a:srgbClr>
                </a:outerShdw>
              </a:effectLst>
              <a:latin typeface="VNI-Commerce"/>
            </a:endParaRPr>
          </a:p>
        </p:txBody>
      </p:sp>
      <p:sp>
        <p:nvSpPr>
          <p:cNvPr id="76805" name="WordArt 5"/>
          <p:cNvSpPr>
            <a:spLocks noChangeArrowheads="1" noChangeShapeType="1" noTextEdit="1"/>
          </p:cNvSpPr>
          <p:nvPr/>
        </p:nvSpPr>
        <p:spPr bwMode="auto">
          <a:xfrm>
            <a:off x="685800" y="3276600"/>
            <a:ext cx="7772400" cy="1882775"/>
          </a:xfrm>
          <a:prstGeom prst="rect">
            <a:avLst/>
          </a:prstGeom>
        </p:spPr>
        <p:txBody>
          <a:bodyPr wrap="none" fromWordArt="1">
            <a:prstTxWarp prst="textWave1">
              <a:avLst>
                <a:gd name="adj1" fmla="val 13005"/>
                <a:gd name="adj2" fmla="val 0"/>
              </a:avLst>
            </a:prstTxWarp>
          </a:bodyPr>
          <a:lstStyle/>
          <a:p>
            <a:pPr algn="ctr"/>
            <a:r>
              <a:rPr lang="en-US" sz="3200" kern="10" dirty="0" err="1" smtClean="0">
                <a:ln w="19050">
                  <a:solidFill>
                    <a:srgbClr val="99CCFF"/>
                  </a:solidFill>
                  <a:round/>
                  <a:headEnd/>
                  <a:tailEnd/>
                </a:ln>
                <a:solidFill>
                  <a:srgbClr val="0000CC"/>
                </a:solidFill>
                <a:effectLst>
                  <a:outerShdw dist="35921" dir="2700000" algn="ctr" rotWithShape="0">
                    <a:srgbClr val="990000"/>
                  </a:outerShdw>
                </a:effectLst>
                <a:latin typeface="VNI-Bodon-Poster"/>
              </a:rPr>
              <a:t>Vượt</a:t>
            </a:r>
            <a:r>
              <a:rPr lang="en-US" sz="3200" kern="10" dirty="0" smtClean="0">
                <a:ln w="19050">
                  <a:solidFill>
                    <a:srgbClr val="99CCFF"/>
                  </a:solidFill>
                  <a:round/>
                  <a:headEnd/>
                  <a:tailEnd/>
                </a:ln>
                <a:solidFill>
                  <a:srgbClr val="0000CC"/>
                </a:solidFill>
                <a:effectLst>
                  <a:outerShdw dist="35921" dir="2700000" algn="ctr" rotWithShape="0">
                    <a:srgbClr val="990000"/>
                  </a:outerShdw>
                </a:effectLst>
                <a:latin typeface="VNI-Bodon-Poster"/>
              </a:rPr>
              <a:t> </a:t>
            </a:r>
            <a:r>
              <a:rPr lang="en-US" sz="3200" kern="10" dirty="0" err="1" smtClean="0">
                <a:ln w="19050">
                  <a:solidFill>
                    <a:srgbClr val="99CCFF"/>
                  </a:solidFill>
                  <a:round/>
                  <a:headEnd/>
                  <a:tailEnd/>
                </a:ln>
                <a:solidFill>
                  <a:srgbClr val="0000CC"/>
                </a:solidFill>
                <a:effectLst>
                  <a:outerShdw dist="35921" dir="2700000" algn="ctr" rotWithShape="0">
                    <a:srgbClr val="990000"/>
                  </a:outerShdw>
                </a:effectLst>
                <a:latin typeface="VNI-Bodon-Poster"/>
              </a:rPr>
              <a:t>khó</a:t>
            </a:r>
            <a:r>
              <a:rPr lang="en-US" sz="3200" kern="10" dirty="0" smtClean="0">
                <a:ln w="19050">
                  <a:solidFill>
                    <a:srgbClr val="99CCFF"/>
                  </a:solidFill>
                  <a:round/>
                  <a:headEnd/>
                  <a:tailEnd/>
                </a:ln>
                <a:solidFill>
                  <a:srgbClr val="0000CC"/>
                </a:solidFill>
                <a:effectLst>
                  <a:outerShdw dist="35921" dir="2700000" algn="ctr" rotWithShape="0">
                    <a:srgbClr val="990000"/>
                  </a:outerShdw>
                </a:effectLst>
                <a:latin typeface="VNI-Bodon-Poster"/>
              </a:rPr>
              <a:t> </a:t>
            </a:r>
            <a:r>
              <a:rPr lang="en-US" sz="3200" kern="10" dirty="0" err="1" smtClean="0">
                <a:ln w="19050">
                  <a:solidFill>
                    <a:srgbClr val="99CCFF"/>
                  </a:solidFill>
                  <a:round/>
                  <a:headEnd/>
                  <a:tailEnd/>
                </a:ln>
                <a:solidFill>
                  <a:srgbClr val="0000CC"/>
                </a:solidFill>
                <a:effectLst>
                  <a:outerShdw dist="35921" dir="2700000" algn="ctr" rotWithShape="0">
                    <a:srgbClr val="990000"/>
                  </a:outerShdw>
                </a:effectLst>
                <a:latin typeface="VNI-Bodon-Poster"/>
              </a:rPr>
              <a:t>trong</a:t>
            </a:r>
            <a:r>
              <a:rPr lang="en-US" sz="3200" kern="10" dirty="0" smtClean="0">
                <a:ln w="19050">
                  <a:solidFill>
                    <a:srgbClr val="99CCFF"/>
                  </a:solidFill>
                  <a:round/>
                  <a:headEnd/>
                  <a:tailEnd/>
                </a:ln>
                <a:solidFill>
                  <a:srgbClr val="0000CC"/>
                </a:solidFill>
                <a:effectLst>
                  <a:outerShdw dist="35921" dir="2700000" algn="ctr" rotWithShape="0">
                    <a:srgbClr val="990000"/>
                  </a:outerShdw>
                </a:effectLst>
                <a:latin typeface="VNI-Bodon-Poster"/>
              </a:rPr>
              <a:t> </a:t>
            </a:r>
            <a:r>
              <a:rPr lang="en-US" sz="3200" kern="10" dirty="0" err="1" smtClean="0">
                <a:ln w="19050">
                  <a:solidFill>
                    <a:srgbClr val="99CCFF"/>
                  </a:solidFill>
                  <a:round/>
                  <a:headEnd/>
                  <a:tailEnd/>
                </a:ln>
                <a:solidFill>
                  <a:srgbClr val="0000CC"/>
                </a:solidFill>
                <a:effectLst>
                  <a:outerShdw dist="35921" dir="2700000" algn="ctr" rotWithShape="0">
                    <a:srgbClr val="990000"/>
                  </a:outerShdw>
                </a:effectLst>
                <a:latin typeface="VNI-Bodon-Poster"/>
              </a:rPr>
              <a:t>học</a:t>
            </a:r>
            <a:r>
              <a:rPr lang="en-US" sz="3200" kern="10" dirty="0" smtClean="0">
                <a:ln w="19050">
                  <a:solidFill>
                    <a:srgbClr val="99CCFF"/>
                  </a:solidFill>
                  <a:round/>
                  <a:headEnd/>
                  <a:tailEnd/>
                </a:ln>
                <a:solidFill>
                  <a:srgbClr val="0000CC"/>
                </a:solidFill>
                <a:effectLst>
                  <a:outerShdw dist="35921" dir="2700000" algn="ctr" rotWithShape="0">
                    <a:srgbClr val="990000"/>
                  </a:outerShdw>
                </a:effectLst>
                <a:latin typeface="VNI-Bodon-Poster"/>
              </a:rPr>
              <a:t> </a:t>
            </a:r>
            <a:r>
              <a:rPr lang="en-US" sz="3200" kern="10" dirty="0" err="1" smtClean="0">
                <a:ln w="19050">
                  <a:solidFill>
                    <a:srgbClr val="99CCFF"/>
                  </a:solidFill>
                  <a:round/>
                  <a:headEnd/>
                  <a:tailEnd/>
                </a:ln>
                <a:solidFill>
                  <a:srgbClr val="0000CC"/>
                </a:solidFill>
                <a:effectLst>
                  <a:outerShdw dist="35921" dir="2700000" algn="ctr" rotWithShape="0">
                    <a:srgbClr val="990000"/>
                  </a:outerShdw>
                </a:effectLst>
                <a:latin typeface="VNI-Bodon-Poster"/>
              </a:rPr>
              <a:t>tập</a:t>
            </a:r>
            <a:endParaRPr lang="en-US" sz="3200" kern="10" dirty="0">
              <a:ln w="19050">
                <a:solidFill>
                  <a:srgbClr val="99CCFF"/>
                </a:solidFill>
                <a:round/>
                <a:headEnd/>
                <a:tailEnd/>
              </a:ln>
              <a:solidFill>
                <a:srgbClr val="0000CC"/>
              </a:solidFill>
              <a:effectLst>
                <a:outerShdw dist="35921" dir="2700000" algn="ctr" rotWithShape="0">
                  <a:srgbClr val="990000"/>
                </a:outerShdw>
              </a:effectLst>
              <a:latin typeface="VNI-Bodon-Poster"/>
            </a:endParaRPr>
          </a:p>
        </p:txBody>
      </p:sp>
    </p:spTree>
    <p:extLst>
      <p:ext uri="{BB962C8B-B14F-4D97-AF65-F5344CB8AC3E}">
        <p14:creationId xmlns:p14="http://schemas.microsoft.com/office/powerpoint/2010/main" xmlns="" val="2010636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6805"/>
                                        </p:tgtEl>
                                        <p:attrNameLst>
                                          <p:attrName>style.visibility</p:attrName>
                                        </p:attrNameLst>
                                      </p:cBhvr>
                                      <p:to>
                                        <p:strVal val="visible"/>
                                      </p:to>
                                    </p:set>
                                    <p:animEffect transition="in" filter="wedge">
                                      <p:cBhvr>
                                        <p:cTn id="12" dur="2000"/>
                                        <p:tgtEl>
                                          <p:spTgt spid="768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7680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Text Box 4"/>
          <p:cNvSpPr txBox="1">
            <a:spLocks noChangeArrowheads="1"/>
          </p:cNvSpPr>
          <p:nvPr/>
        </p:nvSpPr>
        <p:spPr bwMode="auto">
          <a:xfrm>
            <a:off x="914400" y="1752600"/>
            <a:ext cx="6553200" cy="21236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4400" b="1" dirty="0"/>
              <a:t>* </a:t>
            </a:r>
            <a:r>
              <a:rPr lang="fr-LU" sz="4400" b="1" dirty="0" err="1"/>
              <a:t>Em</a:t>
            </a:r>
            <a:r>
              <a:rPr lang="fr-LU" sz="4400" b="1" dirty="0"/>
              <a:t> </a:t>
            </a:r>
            <a:r>
              <a:rPr lang="fr-LU" sz="4400" b="1" dirty="0" err="1"/>
              <a:t>coù</a:t>
            </a:r>
            <a:r>
              <a:rPr lang="fr-LU" sz="4400" b="1" dirty="0"/>
              <a:t> </a:t>
            </a:r>
            <a:r>
              <a:rPr lang="fr-LU" sz="4400" b="1" dirty="0" err="1"/>
              <a:t>nhaän</a:t>
            </a:r>
            <a:r>
              <a:rPr lang="fr-LU" sz="4400" b="1" dirty="0"/>
              <a:t> </a:t>
            </a:r>
            <a:r>
              <a:rPr lang="fr-LU" sz="4400" b="1" dirty="0" err="1"/>
              <a:t>xeùt</a:t>
            </a:r>
            <a:r>
              <a:rPr lang="fr-LU" sz="4400" b="1" dirty="0"/>
              <a:t> </a:t>
            </a:r>
            <a:r>
              <a:rPr lang="fr-LU" sz="4400" b="1" dirty="0" err="1"/>
              <a:t>gì</a:t>
            </a:r>
            <a:r>
              <a:rPr lang="fr-LU" sz="4400" b="1" dirty="0"/>
              <a:t> </a:t>
            </a:r>
            <a:r>
              <a:rPr lang="fr-LU" sz="4400" b="1" dirty="0" err="1"/>
              <a:t>moâi</a:t>
            </a:r>
            <a:r>
              <a:rPr lang="fr-LU" sz="4400" b="1" dirty="0"/>
              <a:t> </a:t>
            </a:r>
            <a:r>
              <a:rPr lang="fr-LU" sz="4400" b="1" dirty="0" err="1"/>
              <a:t>tröôøng</a:t>
            </a:r>
            <a:r>
              <a:rPr lang="fr-LU" sz="4400" b="1" dirty="0"/>
              <a:t> </a:t>
            </a:r>
            <a:r>
              <a:rPr lang="fr-LU" sz="4400" b="1" dirty="0" err="1"/>
              <a:t>lôùp</a:t>
            </a:r>
            <a:r>
              <a:rPr lang="fr-LU" sz="4400" b="1" dirty="0"/>
              <a:t> </a:t>
            </a:r>
            <a:r>
              <a:rPr lang="fr-LU" sz="4400" b="1" dirty="0" err="1"/>
              <a:t>hoïc</a:t>
            </a:r>
            <a:r>
              <a:rPr lang="fr-LU" sz="4400" b="1" dirty="0"/>
              <a:t>, </a:t>
            </a:r>
            <a:r>
              <a:rPr lang="fr-LU" sz="4400" b="1" dirty="0" err="1"/>
              <a:t>tröôøng</a:t>
            </a:r>
            <a:r>
              <a:rPr lang="fr-LU" sz="4400" b="1" dirty="0"/>
              <a:t> </a:t>
            </a:r>
            <a:r>
              <a:rPr lang="fr-LU" sz="4400" b="1" dirty="0" err="1"/>
              <a:t>hoïc</a:t>
            </a:r>
            <a:r>
              <a:rPr lang="fr-LU" sz="4400" b="1" dirty="0"/>
              <a:t> </a:t>
            </a:r>
            <a:r>
              <a:rPr lang="fr-LU" sz="4400" b="1" dirty="0" err="1"/>
              <a:t>cuûa</a:t>
            </a:r>
            <a:r>
              <a:rPr lang="fr-LU" sz="4400" b="1" dirty="0"/>
              <a:t> </a:t>
            </a:r>
            <a:r>
              <a:rPr lang="fr-LU" sz="4400" b="1" dirty="0" err="1"/>
              <a:t>chuùng</a:t>
            </a:r>
            <a:r>
              <a:rPr lang="fr-LU" sz="4400" b="1" dirty="0"/>
              <a:t> ta?</a:t>
            </a:r>
          </a:p>
        </p:txBody>
      </p:sp>
      <p:grpSp>
        <p:nvGrpSpPr>
          <p:cNvPr id="3" name="Group 8"/>
          <p:cNvGrpSpPr>
            <a:grpSpLocks/>
          </p:cNvGrpSpPr>
          <p:nvPr/>
        </p:nvGrpSpPr>
        <p:grpSpPr bwMode="auto">
          <a:xfrm>
            <a:off x="0" y="0"/>
            <a:ext cx="9144000" cy="6858000"/>
            <a:chOff x="672" y="0"/>
            <a:chExt cx="5760" cy="4320"/>
          </a:xfrm>
        </p:grpSpPr>
        <p:pic>
          <p:nvPicPr>
            <p:cNvPr id="4"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5"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6"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20685182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03428"/>
                                        </p:tgtEl>
                                        <p:attrNameLst>
                                          <p:attrName>style.visibility</p:attrName>
                                        </p:attrNameLst>
                                      </p:cBhvr>
                                      <p:to>
                                        <p:strVal val="visible"/>
                                      </p:to>
                                    </p:set>
                                    <p:anim calcmode="lin" valueType="num">
                                      <p:cBhvr>
                                        <p:cTn id="7" dur="500" fill="hold"/>
                                        <p:tgtEl>
                                          <p:spTgt spid="103428"/>
                                        </p:tgtEl>
                                        <p:attrNameLst>
                                          <p:attrName>ppt_w</p:attrName>
                                        </p:attrNameLst>
                                      </p:cBhvr>
                                      <p:tavLst>
                                        <p:tav tm="0">
                                          <p:val>
                                            <p:fltVal val="0"/>
                                          </p:val>
                                        </p:tav>
                                        <p:tav tm="100000">
                                          <p:val>
                                            <p:strVal val="#ppt_w"/>
                                          </p:val>
                                        </p:tav>
                                      </p:tavLst>
                                    </p:anim>
                                    <p:anim calcmode="lin" valueType="num">
                                      <p:cBhvr>
                                        <p:cTn id="8" dur="500" fill="hold"/>
                                        <p:tgtEl>
                                          <p:spTgt spid="103428"/>
                                        </p:tgtEl>
                                        <p:attrNameLst>
                                          <p:attrName>ppt_h</p:attrName>
                                        </p:attrNameLst>
                                      </p:cBhvr>
                                      <p:tavLst>
                                        <p:tav tm="0">
                                          <p:val>
                                            <p:fltVal val="0"/>
                                          </p:val>
                                        </p:tav>
                                        <p:tav tm="100000">
                                          <p:val>
                                            <p:strVal val="#ppt_h"/>
                                          </p:val>
                                        </p:tav>
                                      </p:tavLst>
                                    </p:anim>
                                    <p:animEffect transition="in" filter="fade">
                                      <p:cBhvr>
                                        <p:cTn id="9" dur="500"/>
                                        <p:tgtEl>
                                          <p:spTgt spid="10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Text Box 4"/>
          <p:cNvSpPr txBox="1">
            <a:spLocks noChangeArrowheads="1"/>
          </p:cNvSpPr>
          <p:nvPr/>
        </p:nvSpPr>
        <p:spPr bwMode="auto">
          <a:xfrm>
            <a:off x="914400" y="990601"/>
            <a:ext cx="7107237" cy="4339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lnSpc>
                <a:spcPct val="90000"/>
              </a:lnSpc>
              <a:spcBef>
                <a:spcPct val="30000"/>
              </a:spcBef>
            </a:pPr>
            <a:r>
              <a:rPr lang="fr-LU" sz="4000" b="1" dirty="0"/>
              <a:t>         </a:t>
            </a:r>
            <a:r>
              <a:rPr lang="fr-LU" sz="4000" b="1" dirty="0" err="1">
                <a:solidFill>
                  <a:srgbClr val="0000CC"/>
                </a:solidFill>
              </a:rPr>
              <a:t>Hoaït</a:t>
            </a:r>
            <a:r>
              <a:rPr lang="fr-LU" sz="4000" b="1" dirty="0">
                <a:solidFill>
                  <a:srgbClr val="0000CC"/>
                </a:solidFill>
              </a:rPr>
              <a:t> </a:t>
            </a:r>
            <a:r>
              <a:rPr lang="fr-LU" sz="4000" b="1" dirty="0" err="1">
                <a:solidFill>
                  <a:srgbClr val="0000CC"/>
                </a:solidFill>
              </a:rPr>
              <a:t>ñoäng</a:t>
            </a:r>
            <a:r>
              <a:rPr lang="fr-LU" sz="4000" b="1" dirty="0">
                <a:solidFill>
                  <a:srgbClr val="0000CC"/>
                </a:solidFill>
              </a:rPr>
              <a:t> </a:t>
            </a:r>
            <a:r>
              <a:rPr lang="fr-LU" sz="4000" b="1" dirty="0" err="1">
                <a:solidFill>
                  <a:srgbClr val="0000CC"/>
                </a:solidFill>
              </a:rPr>
              <a:t>tieáp</a:t>
            </a:r>
            <a:r>
              <a:rPr lang="fr-LU" sz="4000" b="1" dirty="0">
                <a:solidFill>
                  <a:srgbClr val="0000CC"/>
                </a:solidFill>
              </a:rPr>
              <a:t> </a:t>
            </a:r>
            <a:r>
              <a:rPr lang="fr-LU" sz="4000" b="1" dirty="0" err="1">
                <a:solidFill>
                  <a:srgbClr val="0000CC"/>
                </a:solidFill>
              </a:rPr>
              <a:t>noái</a:t>
            </a:r>
            <a:endParaRPr lang="fr-LU" sz="4000" b="1" dirty="0">
              <a:solidFill>
                <a:srgbClr val="0000CC"/>
              </a:solidFill>
            </a:endParaRPr>
          </a:p>
          <a:p>
            <a:pPr algn="just" eaLnBrk="1" hangingPunct="1">
              <a:lnSpc>
                <a:spcPct val="90000"/>
              </a:lnSpc>
              <a:spcBef>
                <a:spcPct val="30000"/>
              </a:spcBef>
            </a:pPr>
            <a:r>
              <a:rPr lang="fr-LU" sz="4000" b="1" dirty="0" smtClean="0"/>
              <a:t>- </a:t>
            </a:r>
            <a:r>
              <a:rPr lang="fr-LU" sz="4000" b="1" dirty="0" err="1" smtClean="0"/>
              <a:t>Em</a:t>
            </a:r>
            <a:r>
              <a:rPr lang="fr-LU" sz="4000" b="1" dirty="0" smtClean="0"/>
              <a:t> </a:t>
            </a:r>
            <a:r>
              <a:rPr lang="fr-LU" sz="4000" b="1" dirty="0" err="1"/>
              <a:t>haõy</a:t>
            </a:r>
            <a:r>
              <a:rPr lang="fr-LU" sz="4000" b="1" dirty="0"/>
              <a:t> </a:t>
            </a:r>
            <a:r>
              <a:rPr lang="fr-LU" sz="4000" b="1" dirty="0" err="1"/>
              <a:t>baøy</a:t>
            </a:r>
            <a:r>
              <a:rPr lang="fr-LU" sz="4000" b="1" dirty="0"/>
              <a:t> </a:t>
            </a:r>
            <a:r>
              <a:rPr lang="fr-LU" sz="4000" b="1" dirty="0" err="1"/>
              <a:t>toû</a:t>
            </a:r>
            <a:r>
              <a:rPr lang="fr-LU" sz="4000" b="1" dirty="0"/>
              <a:t> </a:t>
            </a:r>
            <a:r>
              <a:rPr lang="fr-LU" sz="4000" b="1" dirty="0" err="1"/>
              <a:t>yù</a:t>
            </a:r>
            <a:r>
              <a:rPr lang="fr-LU" sz="4000" b="1" dirty="0"/>
              <a:t> </a:t>
            </a:r>
            <a:r>
              <a:rPr lang="fr-LU" sz="4000" b="1" dirty="0" err="1"/>
              <a:t>kieán</a:t>
            </a:r>
            <a:r>
              <a:rPr lang="fr-LU" sz="4000" b="1" dirty="0"/>
              <a:t> </a:t>
            </a:r>
            <a:r>
              <a:rPr lang="fr-LU" sz="4000" b="1" dirty="0" err="1"/>
              <a:t>vôùi</a:t>
            </a:r>
            <a:r>
              <a:rPr lang="fr-LU" sz="4000" b="1" dirty="0"/>
              <a:t> </a:t>
            </a:r>
            <a:r>
              <a:rPr lang="fr-LU" sz="4000" b="1" dirty="0" err="1"/>
              <a:t>boá</a:t>
            </a:r>
            <a:r>
              <a:rPr lang="fr-LU" sz="4000" b="1" dirty="0"/>
              <a:t> </a:t>
            </a:r>
            <a:r>
              <a:rPr lang="fr-LU" sz="4000" b="1" dirty="0" err="1"/>
              <a:t>meï</a:t>
            </a:r>
            <a:r>
              <a:rPr lang="fr-LU" sz="4000" b="1" dirty="0"/>
              <a:t>, </a:t>
            </a:r>
            <a:r>
              <a:rPr lang="fr-LU" sz="4000" b="1" dirty="0" err="1"/>
              <a:t>thaày</a:t>
            </a:r>
            <a:r>
              <a:rPr lang="fr-LU" sz="4000" b="1" dirty="0"/>
              <a:t> </a:t>
            </a:r>
            <a:r>
              <a:rPr lang="fr-LU" sz="4000" b="1" dirty="0" err="1"/>
              <a:t>coâ</a:t>
            </a:r>
            <a:r>
              <a:rPr lang="fr-LU" sz="4000" b="1" dirty="0"/>
              <a:t> </a:t>
            </a:r>
            <a:r>
              <a:rPr lang="fr-LU" sz="4000" b="1" dirty="0" err="1"/>
              <a:t>giaùo</a:t>
            </a:r>
            <a:r>
              <a:rPr lang="fr-LU" sz="4000" b="1" dirty="0"/>
              <a:t>,...</a:t>
            </a:r>
            <a:r>
              <a:rPr lang="fr-LU" sz="4000" b="1" dirty="0" err="1"/>
              <a:t>veà</a:t>
            </a:r>
            <a:r>
              <a:rPr lang="fr-LU" sz="4000" b="1" dirty="0"/>
              <a:t> </a:t>
            </a:r>
            <a:r>
              <a:rPr lang="fr-LU" sz="4000" b="1" dirty="0" err="1"/>
              <a:t>nhöõng</a:t>
            </a:r>
            <a:r>
              <a:rPr lang="fr-LU" sz="4000" b="1" dirty="0"/>
              <a:t> </a:t>
            </a:r>
            <a:r>
              <a:rPr lang="fr-LU" sz="4000" b="1" dirty="0" err="1"/>
              <a:t>vaán</a:t>
            </a:r>
            <a:r>
              <a:rPr lang="fr-LU" sz="4000" b="1" dirty="0"/>
              <a:t> </a:t>
            </a:r>
            <a:r>
              <a:rPr lang="fr-LU" sz="4000" b="1" dirty="0" err="1"/>
              <a:t>ñeà</a:t>
            </a:r>
            <a:r>
              <a:rPr lang="fr-LU" sz="4000" b="1" dirty="0"/>
              <a:t> </a:t>
            </a:r>
            <a:r>
              <a:rPr lang="fr-LU" sz="4000" b="1" dirty="0" err="1"/>
              <a:t>coù</a:t>
            </a:r>
            <a:r>
              <a:rPr lang="fr-LU" sz="4000" b="1" dirty="0"/>
              <a:t> </a:t>
            </a:r>
            <a:r>
              <a:rPr lang="fr-LU" sz="4000" b="1" dirty="0" err="1"/>
              <a:t>lieân</a:t>
            </a:r>
            <a:r>
              <a:rPr lang="fr-LU" sz="4000" b="1" dirty="0"/>
              <a:t> </a:t>
            </a:r>
            <a:r>
              <a:rPr lang="fr-LU" sz="4000" b="1" dirty="0" err="1"/>
              <a:t>quan</a:t>
            </a:r>
            <a:r>
              <a:rPr lang="fr-LU" sz="4000" b="1" dirty="0"/>
              <a:t> </a:t>
            </a:r>
            <a:r>
              <a:rPr lang="fr-LU" sz="4000" b="1" dirty="0" err="1"/>
              <a:t>ñeán</a:t>
            </a:r>
            <a:r>
              <a:rPr lang="fr-LU" sz="4000" b="1" dirty="0"/>
              <a:t> </a:t>
            </a:r>
            <a:r>
              <a:rPr lang="fr-LU" sz="4000" b="1" dirty="0" err="1"/>
              <a:t>baûn</a:t>
            </a:r>
            <a:r>
              <a:rPr lang="fr-LU" sz="4000" b="1" dirty="0"/>
              <a:t> </a:t>
            </a:r>
            <a:r>
              <a:rPr lang="fr-LU" sz="4000" b="1" dirty="0" err="1"/>
              <a:t>thaân</a:t>
            </a:r>
            <a:r>
              <a:rPr lang="fr-LU" sz="4000" b="1" dirty="0"/>
              <a:t>   </a:t>
            </a:r>
            <a:r>
              <a:rPr lang="fr-LU" sz="4000" b="1" dirty="0" err="1"/>
              <a:t>em</a:t>
            </a:r>
            <a:r>
              <a:rPr lang="fr-LU" sz="4000" b="1" dirty="0"/>
              <a:t>.</a:t>
            </a:r>
          </a:p>
          <a:p>
            <a:pPr algn="just" eaLnBrk="1" hangingPunct="1">
              <a:lnSpc>
                <a:spcPct val="90000"/>
              </a:lnSpc>
              <a:spcBef>
                <a:spcPct val="30000"/>
              </a:spcBef>
            </a:pPr>
            <a:r>
              <a:rPr lang="fr-LU" sz="4000" b="1" dirty="0"/>
              <a:t>-</a:t>
            </a:r>
            <a:r>
              <a:rPr lang="fr-LU" sz="4000" b="1" dirty="0" err="1"/>
              <a:t>Taäp</a:t>
            </a:r>
            <a:r>
              <a:rPr lang="fr-LU" sz="4000" b="1" dirty="0"/>
              <a:t> </a:t>
            </a:r>
            <a:r>
              <a:rPr lang="fr-LU" sz="4000" b="1" dirty="0" err="1"/>
              <a:t>tieåu</a:t>
            </a:r>
            <a:r>
              <a:rPr lang="fr-LU" sz="4000" b="1" dirty="0"/>
              <a:t> </a:t>
            </a:r>
            <a:r>
              <a:rPr lang="fr-LU" sz="4000" b="1" dirty="0" err="1"/>
              <a:t>phaåm</a:t>
            </a:r>
            <a:r>
              <a:rPr lang="fr-LU" sz="4000" b="1" dirty="0"/>
              <a:t>: </a:t>
            </a:r>
            <a:r>
              <a:rPr lang="fr-LU" sz="4000" b="1" dirty="0" err="1"/>
              <a:t>Moät</a:t>
            </a:r>
            <a:r>
              <a:rPr lang="fr-LU" sz="4000" b="1" dirty="0"/>
              <a:t> </a:t>
            </a:r>
            <a:r>
              <a:rPr lang="fr-LU" sz="4000" b="1" dirty="0" err="1"/>
              <a:t>buoåi</a:t>
            </a:r>
            <a:r>
              <a:rPr lang="fr-LU" sz="4000" b="1" dirty="0"/>
              <a:t> </a:t>
            </a:r>
            <a:r>
              <a:rPr lang="fr-LU" sz="4000" b="1" dirty="0" err="1"/>
              <a:t>toái</a:t>
            </a:r>
            <a:r>
              <a:rPr lang="fr-LU" sz="4000" b="1" dirty="0"/>
              <a:t> </a:t>
            </a:r>
            <a:r>
              <a:rPr lang="fr-LU" sz="4000" b="1" dirty="0" err="1"/>
              <a:t>trong</a:t>
            </a:r>
            <a:r>
              <a:rPr lang="fr-LU" sz="4000" b="1" dirty="0"/>
              <a:t> </a:t>
            </a:r>
            <a:r>
              <a:rPr lang="fr-LU" sz="4000" b="1" dirty="0" err="1"/>
              <a:t>gia</a:t>
            </a:r>
            <a:r>
              <a:rPr lang="fr-LU" sz="4000" b="1" dirty="0"/>
              <a:t> </a:t>
            </a:r>
            <a:r>
              <a:rPr lang="fr-LU" sz="4000" b="1" dirty="0" err="1"/>
              <a:t>ñình</a:t>
            </a:r>
            <a:r>
              <a:rPr lang="fr-LU" sz="4000" b="1" dirty="0"/>
              <a:t> </a:t>
            </a:r>
            <a:r>
              <a:rPr lang="fr-LU" sz="4000" b="1" dirty="0" err="1"/>
              <a:t>baïn</a:t>
            </a:r>
            <a:r>
              <a:rPr lang="fr-LU" sz="4000" b="1" dirty="0"/>
              <a:t> </a:t>
            </a:r>
            <a:r>
              <a:rPr lang="fr-LU" sz="4000" b="1" dirty="0" err="1"/>
              <a:t>Hoa</a:t>
            </a:r>
            <a:r>
              <a:rPr lang="fr-LU" sz="4000" b="1" dirty="0"/>
              <a:t>.</a:t>
            </a:r>
          </a:p>
        </p:txBody>
      </p:sp>
      <p:grpSp>
        <p:nvGrpSpPr>
          <p:cNvPr id="4" name="Group 8"/>
          <p:cNvGrpSpPr>
            <a:grpSpLocks/>
          </p:cNvGrpSpPr>
          <p:nvPr/>
        </p:nvGrpSpPr>
        <p:grpSpPr bwMode="auto">
          <a:xfrm>
            <a:off x="0" y="0"/>
            <a:ext cx="9144000" cy="6858000"/>
            <a:chOff x="672" y="0"/>
            <a:chExt cx="5760" cy="4320"/>
          </a:xfrm>
        </p:grpSpPr>
        <p:pic>
          <p:nvPicPr>
            <p:cNvPr id="5"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6"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8"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2266273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7044"/>
                                        </p:tgtEl>
                                        <p:attrNameLst>
                                          <p:attrName>style.visibility</p:attrName>
                                        </p:attrNameLst>
                                      </p:cBhvr>
                                      <p:to>
                                        <p:strVal val="visible"/>
                                      </p:to>
                                    </p:set>
                                    <p:anim calcmode="lin" valueType="num">
                                      <p:cBhvr>
                                        <p:cTn id="7" dur="500" fill="hold"/>
                                        <p:tgtEl>
                                          <p:spTgt spid="87044"/>
                                        </p:tgtEl>
                                        <p:attrNameLst>
                                          <p:attrName>ppt_w</p:attrName>
                                        </p:attrNameLst>
                                      </p:cBhvr>
                                      <p:tavLst>
                                        <p:tav tm="0">
                                          <p:val>
                                            <p:fltVal val="0"/>
                                          </p:val>
                                        </p:tav>
                                        <p:tav tm="100000">
                                          <p:val>
                                            <p:strVal val="#ppt_w"/>
                                          </p:val>
                                        </p:tav>
                                      </p:tavLst>
                                    </p:anim>
                                    <p:anim calcmode="lin" valueType="num">
                                      <p:cBhvr>
                                        <p:cTn id="8" dur="500" fill="hold"/>
                                        <p:tgtEl>
                                          <p:spTgt spid="87044"/>
                                        </p:tgtEl>
                                        <p:attrNameLst>
                                          <p:attrName>ppt_h</p:attrName>
                                        </p:attrNameLst>
                                      </p:cBhvr>
                                      <p:tavLst>
                                        <p:tav tm="0">
                                          <p:val>
                                            <p:fltVal val="0"/>
                                          </p:val>
                                        </p:tav>
                                        <p:tav tm="100000">
                                          <p:val>
                                            <p:strVal val="#ppt_h"/>
                                          </p:val>
                                        </p:tav>
                                      </p:tavLst>
                                    </p:anim>
                                    <p:animEffect transition="in" filter="fade">
                                      <p:cBhvr>
                                        <p:cTn id="9" dur="500"/>
                                        <p:tgtEl>
                                          <p:spTgt spid="87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5"/>
          <p:cNvSpPr>
            <a:spLocks noChangeArrowheads="1"/>
          </p:cNvSpPr>
          <p:nvPr/>
        </p:nvSpPr>
        <p:spPr bwMode="auto">
          <a:xfrm>
            <a:off x="2209800" y="1828800"/>
            <a:ext cx="4572000" cy="914400"/>
          </a:xfrm>
          <a:prstGeom prst="ellipse">
            <a:avLst/>
          </a:prstGeom>
          <a:solidFill>
            <a:schemeClr val="accent1"/>
          </a:solidFill>
          <a:ln w="9525">
            <a:solidFill>
              <a:schemeClr val="tx1"/>
            </a:solidFill>
            <a:round/>
            <a:headEnd/>
            <a:tailEnd/>
          </a:ln>
          <a:effectLst/>
        </p:spPr>
        <p:txBody>
          <a:bodyPr wrap="none" anchor="ctr"/>
          <a:lstStyle/>
          <a:p>
            <a:pPr algn="ctr"/>
            <a:r>
              <a:rPr lang="en-US" sz="4000" b="1">
                <a:solidFill>
                  <a:srgbClr val="FF3300"/>
                </a:solidFill>
              </a:rPr>
              <a:t>VỀ NHÀ </a:t>
            </a:r>
          </a:p>
        </p:txBody>
      </p:sp>
      <p:sp>
        <p:nvSpPr>
          <p:cNvPr id="24579" name="Text Box 7"/>
          <p:cNvSpPr txBox="1">
            <a:spLocks noChangeArrowheads="1"/>
          </p:cNvSpPr>
          <p:nvPr/>
        </p:nvSpPr>
        <p:spPr bwMode="auto">
          <a:xfrm>
            <a:off x="2209800" y="3048000"/>
            <a:ext cx="4114800" cy="1200150"/>
          </a:xfrm>
          <a:prstGeom prst="rect">
            <a:avLst/>
          </a:prstGeom>
          <a:noFill/>
          <a:ln w="9525">
            <a:noFill/>
            <a:miter lim="800000"/>
            <a:headEnd/>
            <a:tailEnd/>
          </a:ln>
          <a:effectLst/>
        </p:spPr>
        <p:txBody>
          <a:bodyPr>
            <a:spAutoFit/>
          </a:bodyPr>
          <a:lstStyle/>
          <a:p>
            <a:r>
              <a:rPr lang="en-US" sz="2400" b="1"/>
              <a:t>Học bài và xem trước bài : </a:t>
            </a:r>
            <a:r>
              <a:rPr lang="en-US" sz="2400" b="1">
                <a:solidFill>
                  <a:srgbClr val="0066FF"/>
                </a:solidFill>
              </a:rPr>
              <a:t>TÂY NGUYÊN</a:t>
            </a:r>
          </a:p>
          <a:p>
            <a:r>
              <a:rPr lang="en-US" sz="2400" b="1"/>
              <a:t>                    ( sgk trang 82 )</a:t>
            </a:r>
          </a:p>
        </p:txBody>
      </p:sp>
      <p:pic>
        <p:nvPicPr>
          <p:cNvPr id="24580" name="Picture 21" descr="j0232133"/>
          <p:cNvPicPr>
            <a:picLocks noChangeAspect="1" noChangeArrowheads="1"/>
          </p:cNvPicPr>
          <p:nvPr/>
        </p:nvPicPr>
        <p:blipFill>
          <a:blip r:embed="rId2"/>
          <a:srcRect/>
          <a:stretch>
            <a:fillRect/>
          </a:stretch>
        </p:blipFill>
        <p:spPr bwMode="auto">
          <a:xfrm>
            <a:off x="3114675" y="3981450"/>
            <a:ext cx="2303463" cy="2198688"/>
          </a:xfrm>
          <a:prstGeom prst="rect">
            <a:avLst/>
          </a:prstGeom>
          <a:noFill/>
          <a:ln w="9525">
            <a:noFill/>
            <a:miter lim="800000"/>
            <a:headEnd/>
            <a:tailEnd/>
          </a:ln>
        </p:spPr>
      </p:pic>
      <p:pic>
        <p:nvPicPr>
          <p:cNvPr id="24581" name="Picture 5" descr="gtbrd013a"/>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24582" name="Text Box 5"/>
          <p:cNvSpPr txBox="1">
            <a:spLocks noChangeArrowheads="1"/>
          </p:cNvSpPr>
          <p:nvPr/>
        </p:nvSpPr>
        <p:spPr bwMode="auto">
          <a:xfrm>
            <a:off x="2057400" y="2611438"/>
            <a:ext cx="5257800" cy="830262"/>
          </a:xfrm>
          <a:prstGeom prst="rect">
            <a:avLst/>
          </a:prstGeom>
          <a:noFill/>
          <a:ln w="9525">
            <a:noFill/>
            <a:miter lim="800000"/>
            <a:headEnd/>
            <a:tailEnd/>
          </a:ln>
        </p:spPr>
        <p:txBody>
          <a:bodyPr>
            <a:spAutoFit/>
          </a:bodyPr>
          <a:lstStyle/>
          <a:p>
            <a:pPr algn="ctr">
              <a:spcBef>
                <a:spcPct val="50000"/>
              </a:spcBef>
            </a:pPr>
            <a:r>
              <a:rPr lang="en-US" sz="4800" b="1" dirty="0" err="1">
                <a:solidFill>
                  <a:srgbClr val="0033CC"/>
                </a:solidFill>
                <a:latin typeface="Times New Roman" pitchFamily="18" charset="0"/>
              </a:rPr>
              <a:t>Củng</a:t>
            </a:r>
            <a:r>
              <a:rPr lang="en-US" sz="4800" b="1" dirty="0">
                <a:solidFill>
                  <a:srgbClr val="0033CC"/>
                </a:solidFill>
                <a:latin typeface="Times New Roman" pitchFamily="18" charset="0"/>
              </a:rPr>
              <a:t> </a:t>
            </a:r>
            <a:r>
              <a:rPr lang="en-US" sz="4800" b="1" dirty="0" err="1" smtClean="0">
                <a:solidFill>
                  <a:srgbClr val="0033CC"/>
                </a:solidFill>
                <a:latin typeface="Times New Roman" pitchFamily="18" charset="0"/>
              </a:rPr>
              <a:t>cố</a:t>
            </a:r>
            <a:r>
              <a:rPr lang="en-US" sz="4800" b="1" dirty="0" smtClean="0">
                <a:solidFill>
                  <a:srgbClr val="0033CC"/>
                </a:solidFill>
                <a:latin typeface="Times New Roman" pitchFamily="18" charset="0"/>
              </a:rPr>
              <a:t> - </a:t>
            </a:r>
            <a:r>
              <a:rPr lang="en-US" sz="4800" b="1" dirty="0" err="1">
                <a:solidFill>
                  <a:srgbClr val="0033CC"/>
                </a:solidFill>
                <a:latin typeface="Times New Roman" pitchFamily="18" charset="0"/>
              </a:rPr>
              <a:t>D</a:t>
            </a:r>
            <a:r>
              <a:rPr lang="en-US" sz="4800" b="1" dirty="0" err="1" smtClean="0">
                <a:solidFill>
                  <a:srgbClr val="0033CC"/>
                </a:solidFill>
                <a:latin typeface="Times New Roman" pitchFamily="18" charset="0"/>
              </a:rPr>
              <a:t>ặn</a:t>
            </a:r>
            <a:r>
              <a:rPr lang="en-US" sz="4800" b="1" dirty="0" smtClean="0">
                <a:solidFill>
                  <a:srgbClr val="0033CC"/>
                </a:solidFill>
                <a:latin typeface="Times New Roman" pitchFamily="18" charset="0"/>
              </a:rPr>
              <a:t> </a:t>
            </a:r>
            <a:r>
              <a:rPr lang="en-US" sz="4800" b="1" dirty="0" err="1">
                <a:solidFill>
                  <a:srgbClr val="0033CC"/>
                </a:solidFill>
                <a:latin typeface="Times New Roman" pitchFamily="18" charset="0"/>
              </a:rPr>
              <a:t>dò</a:t>
            </a:r>
            <a:endParaRPr lang="en-US" sz="4800" b="1" dirty="0">
              <a:solidFill>
                <a:srgbClr val="0033CC"/>
              </a:solidFill>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flower-rose-013_02"/>
          <p:cNvPicPr>
            <a:picLocks noChangeAspect="1" noChangeArrowheads="1" noCrop="1"/>
          </p:cNvPicPr>
          <p:nvPr/>
        </p:nvPicPr>
        <p:blipFill>
          <a:blip r:embed="rId3"/>
          <a:srcRect/>
          <a:stretch>
            <a:fillRect/>
          </a:stretch>
        </p:blipFill>
        <p:spPr bwMode="auto">
          <a:xfrm rot="-2019440">
            <a:off x="3338513" y="4673600"/>
            <a:ext cx="1676400" cy="2209800"/>
          </a:xfrm>
          <a:prstGeom prst="rect">
            <a:avLst/>
          </a:prstGeom>
          <a:noFill/>
          <a:ln w="9525">
            <a:noFill/>
            <a:miter lim="800000"/>
            <a:headEnd/>
            <a:tailEnd/>
          </a:ln>
        </p:spPr>
      </p:pic>
      <p:pic>
        <p:nvPicPr>
          <p:cNvPr id="157701" name="dong mau lac hong ppt.MP3">
            <a:hlinkClick r:id="" action="ppaction://media"/>
          </p:cNvPr>
          <p:cNvPicPr>
            <a:picLocks noRot="1" noChangeAspect="1" noChangeArrowheads="1"/>
          </p:cNvPicPr>
          <p:nvPr>
            <a:audioFile r:link="rId1"/>
          </p:nvPr>
        </p:nvPicPr>
        <p:blipFill>
          <a:blip r:embed="rId4"/>
          <a:srcRect/>
          <a:stretch>
            <a:fillRect/>
          </a:stretch>
        </p:blipFill>
        <p:spPr bwMode="auto">
          <a:xfrm>
            <a:off x="8915400" y="6553200"/>
            <a:ext cx="228600" cy="304800"/>
          </a:xfrm>
          <a:prstGeom prst="rect">
            <a:avLst/>
          </a:prstGeom>
          <a:noFill/>
          <a:ln w="9525">
            <a:noFill/>
            <a:miter lim="800000"/>
            <a:headEnd/>
            <a:tailEnd/>
          </a:ln>
        </p:spPr>
      </p:pic>
      <p:sp>
        <p:nvSpPr>
          <p:cNvPr id="157702" name="Text Box 6"/>
          <p:cNvSpPr txBox="1">
            <a:spLocks noChangeArrowheads="1"/>
          </p:cNvSpPr>
          <p:nvPr/>
        </p:nvSpPr>
        <p:spPr bwMode="auto">
          <a:xfrm>
            <a:off x="6705600" y="6400800"/>
            <a:ext cx="228600" cy="366713"/>
          </a:xfrm>
          <a:prstGeom prst="rect">
            <a:avLst/>
          </a:prstGeom>
          <a:noFill/>
          <a:ln w="9525">
            <a:noFill/>
            <a:miter lim="800000"/>
            <a:headEnd/>
            <a:tailEnd/>
          </a:ln>
        </p:spPr>
        <p:txBody>
          <a:bodyPr>
            <a:spAutoFit/>
          </a:bodyPr>
          <a:lstStyle/>
          <a:p>
            <a:pPr>
              <a:spcBef>
                <a:spcPct val="50000"/>
              </a:spcBef>
            </a:pPr>
            <a:r>
              <a:rPr lang="en-US" sz="1800">
                <a:solidFill>
                  <a:srgbClr val="000000"/>
                </a:solidFill>
                <a:latin typeface="Arial" charset="0"/>
                <a:cs typeface="Arial" charset="0"/>
              </a:rPr>
              <a:t>.</a:t>
            </a:r>
          </a:p>
        </p:txBody>
      </p:sp>
      <p:pic>
        <p:nvPicPr>
          <p:cNvPr id="30725" name="Picture 4" descr="659204qfhni5vgxw"/>
          <p:cNvPicPr>
            <a:picLocks noChangeAspect="1" noChangeArrowheads="1" noCrop="1"/>
          </p:cNvPicPr>
          <p:nvPr/>
        </p:nvPicPr>
        <p:blipFill>
          <a:blip r:embed="rId5"/>
          <a:srcRect/>
          <a:stretch>
            <a:fillRect/>
          </a:stretch>
        </p:blipFill>
        <p:spPr bwMode="auto">
          <a:xfrm rot="5400000">
            <a:off x="7092950" y="-768350"/>
            <a:ext cx="444500" cy="2590800"/>
          </a:xfrm>
          <a:prstGeom prst="rect">
            <a:avLst/>
          </a:prstGeom>
          <a:noFill/>
          <a:ln w="9525">
            <a:noFill/>
            <a:miter lim="800000"/>
            <a:headEnd/>
            <a:tailEnd/>
          </a:ln>
        </p:spPr>
      </p:pic>
      <p:pic>
        <p:nvPicPr>
          <p:cNvPr id="30726" name="Picture 4" descr="659204qfhni5vgxw"/>
          <p:cNvPicPr>
            <a:picLocks noChangeAspect="1" noChangeArrowheads="1" noCrop="1"/>
          </p:cNvPicPr>
          <p:nvPr/>
        </p:nvPicPr>
        <p:blipFill>
          <a:blip r:embed="rId5"/>
          <a:srcRect/>
          <a:stretch>
            <a:fillRect/>
          </a:stretch>
        </p:blipFill>
        <p:spPr bwMode="auto">
          <a:xfrm>
            <a:off x="374650" y="538163"/>
            <a:ext cx="539750" cy="2509837"/>
          </a:xfrm>
          <a:prstGeom prst="rect">
            <a:avLst/>
          </a:prstGeom>
          <a:noFill/>
          <a:ln w="9525">
            <a:noFill/>
            <a:miter lim="800000"/>
            <a:headEnd/>
            <a:tailEnd/>
          </a:ln>
        </p:spPr>
      </p:pic>
      <p:pic>
        <p:nvPicPr>
          <p:cNvPr id="30727" name="Picture 4" descr="659204qfhni5vgxw"/>
          <p:cNvPicPr>
            <a:picLocks noChangeAspect="1" noChangeArrowheads="1" noCrop="1"/>
          </p:cNvPicPr>
          <p:nvPr/>
        </p:nvPicPr>
        <p:blipFill>
          <a:blip r:embed="rId5"/>
          <a:srcRect/>
          <a:stretch>
            <a:fillRect/>
          </a:stretch>
        </p:blipFill>
        <p:spPr bwMode="auto">
          <a:xfrm rot="5400000" flipV="1">
            <a:off x="1600200" y="-685800"/>
            <a:ext cx="381000" cy="2514600"/>
          </a:xfrm>
          <a:prstGeom prst="rect">
            <a:avLst/>
          </a:prstGeom>
          <a:noFill/>
          <a:ln w="9525">
            <a:noFill/>
            <a:miter lim="800000"/>
            <a:headEnd/>
            <a:tailEnd/>
          </a:ln>
        </p:spPr>
      </p:pic>
      <p:pic>
        <p:nvPicPr>
          <p:cNvPr id="30728" name="Picture 4" descr="659204qfhni5vgxw"/>
          <p:cNvPicPr>
            <a:picLocks noChangeAspect="1" noChangeArrowheads="1" noCrop="1"/>
          </p:cNvPicPr>
          <p:nvPr/>
        </p:nvPicPr>
        <p:blipFill>
          <a:blip r:embed="rId5"/>
          <a:srcRect/>
          <a:stretch>
            <a:fillRect/>
          </a:stretch>
        </p:blipFill>
        <p:spPr bwMode="auto">
          <a:xfrm flipH="1">
            <a:off x="8229600" y="533400"/>
            <a:ext cx="533400" cy="2438400"/>
          </a:xfrm>
          <a:prstGeom prst="rect">
            <a:avLst/>
          </a:prstGeom>
          <a:noFill/>
          <a:ln w="9525">
            <a:noFill/>
            <a:miter lim="800000"/>
            <a:headEnd/>
            <a:tailEnd/>
          </a:ln>
        </p:spPr>
      </p:pic>
      <p:pic>
        <p:nvPicPr>
          <p:cNvPr id="30729" name="Picture 4" descr="659204qfhni5vgxw"/>
          <p:cNvPicPr>
            <a:picLocks noChangeAspect="1" noChangeArrowheads="1" noCrop="1"/>
          </p:cNvPicPr>
          <p:nvPr/>
        </p:nvPicPr>
        <p:blipFill>
          <a:blip r:embed="rId5"/>
          <a:srcRect/>
          <a:stretch>
            <a:fillRect/>
          </a:stretch>
        </p:blipFill>
        <p:spPr bwMode="auto">
          <a:xfrm rot="-5400000">
            <a:off x="1403350" y="5002213"/>
            <a:ext cx="550863" cy="2433637"/>
          </a:xfrm>
          <a:prstGeom prst="rect">
            <a:avLst/>
          </a:prstGeom>
          <a:noFill/>
          <a:ln w="9525">
            <a:noFill/>
            <a:miter lim="800000"/>
            <a:headEnd/>
            <a:tailEnd/>
          </a:ln>
        </p:spPr>
      </p:pic>
      <p:pic>
        <p:nvPicPr>
          <p:cNvPr id="30730" name="Picture 4" descr="659204qfhni5vgxw"/>
          <p:cNvPicPr>
            <a:picLocks noChangeAspect="1" noChangeArrowheads="1" noCrop="1"/>
          </p:cNvPicPr>
          <p:nvPr/>
        </p:nvPicPr>
        <p:blipFill>
          <a:blip r:embed="rId5"/>
          <a:srcRect/>
          <a:stretch>
            <a:fillRect/>
          </a:stretch>
        </p:blipFill>
        <p:spPr bwMode="auto">
          <a:xfrm flipV="1">
            <a:off x="328613" y="3810000"/>
            <a:ext cx="509587" cy="2514600"/>
          </a:xfrm>
          <a:prstGeom prst="rect">
            <a:avLst/>
          </a:prstGeom>
          <a:noFill/>
          <a:ln w="9525">
            <a:noFill/>
            <a:miter lim="800000"/>
            <a:headEnd/>
            <a:tailEnd/>
          </a:ln>
        </p:spPr>
      </p:pic>
      <p:pic>
        <p:nvPicPr>
          <p:cNvPr id="30731" name="Picture 4" descr="659204qfhni5vgxw"/>
          <p:cNvPicPr>
            <a:picLocks noChangeAspect="1" noChangeArrowheads="1" noCrop="1"/>
          </p:cNvPicPr>
          <p:nvPr/>
        </p:nvPicPr>
        <p:blipFill>
          <a:blip r:embed="rId5"/>
          <a:srcRect/>
          <a:stretch>
            <a:fillRect/>
          </a:stretch>
        </p:blipFill>
        <p:spPr bwMode="auto">
          <a:xfrm rot="16246599" flipV="1">
            <a:off x="7312819" y="5179219"/>
            <a:ext cx="534987" cy="2054225"/>
          </a:xfrm>
          <a:prstGeom prst="rect">
            <a:avLst/>
          </a:prstGeom>
          <a:noFill/>
          <a:ln w="9525">
            <a:noFill/>
            <a:miter lim="800000"/>
            <a:headEnd/>
            <a:tailEnd/>
          </a:ln>
        </p:spPr>
      </p:pic>
      <p:pic>
        <p:nvPicPr>
          <p:cNvPr id="30732" name="Picture 4" descr="659204qfhni5vgxw"/>
          <p:cNvPicPr>
            <a:picLocks noChangeAspect="1" noChangeArrowheads="1" noCrop="1"/>
          </p:cNvPicPr>
          <p:nvPr/>
        </p:nvPicPr>
        <p:blipFill>
          <a:blip r:embed="rId5"/>
          <a:srcRect/>
          <a:stretch>
            <a:fillRect/>
          </a:stretch>
        </p:blipFill>
        <p:spPr bwMode="auto">
          <a:xfrm flipH="1" flipV="1">
            <a:off x="8148638" y="3657600"/>
            <a:ext cx="614362" cy="2667000"/>
          </a:xfrm>
          <a:prstGeom prst="rect">
            <a:avLst/>
          </a:prstGeom>
          <a:noFill/>
          <a:ln w="9525">
            <a:noFill/>
            <a:miter lim="800000"/>
            <a:headEnd/>
            <a:tailEnd/>
          </a:ln>
        </p:spPr>
      </p:pic>
      <p:pic>
        <p:nvPicPr>
          <p:cNvPr id="30733" name="Picture 2" descr="flower-rose-013_02"/>
          <p:cNvPicPr>
            <a:picLocks noChangeAspect="1" noChangeArrowheads="1" noCrop="1"/>
          </p:cNvPicPr>
          <p:nvPr/>
        </p:nvPicPr>
        <p:blipFill>
          <a:blip r:embed="rId3"/>
          <a:srcRect/>
          <a:stretch>
            <a:fillRect/>
          </a:stretch>
        </p:blipFill>
        <p:spPr bwMode="auto">
          <a:xfrm>
            <a:off x="4038600" y="4572000"/>
            <a:ext cx="1676400" cy="1981200"/>
          </a:xfrm>
          <a:prstGeom prst="rect">
            <a:avLst/>
          </a:prstGeom>
          <a:noFill/>
          <a:ln w="9525">
            <a:noFill/>
            <a:miter lim="800000"/>
            <a:headEnd/>
            <a:tailEnd/>
          </a:ln>
        </p:spPr>
      </p:pic>
      <p:pic>
        <p:nvPicPr>
          <p:cNvPr id="30734" name="Picture 2" descr="flower-rose-013_02"/>
          <p:cNvPicPr>
            <a:picLocks noChangeAspect="1" noChangeArrowheads="1" noCrop="1"/>
          </p:cNvPicPr>
          <p:nvPr/>
        </p:nvPicPr>
        <p:blipFill>
          <a:blip r:embed="rId3"/>
          <a:srcRect/>
          <a:stretch>
            <a:fillRect/>
          </a:stretch>
        </p:blipFill>
        <p:spPr bwMode="auto">
          <a:xfrm rot="1719955">
            <a:off x="4789488" y="4687888"/>
            <a:ext cx="1524000" cy="2247900"/>
          </a:xfrm>
          <a:prstGeom prst="rect">
            <a:avLst/>
          </a:prstGeom>
          <a:noFill/>
          <a:ln w="9525">
            <a:noFill/>
            <a:miter lim="800000"/>
            <a:headEnd/>
            <a:tailEnd/>
          </a:ln>
        </p:spPr>
      </p:pic>
      <p:pic>
        <p:nvPicPr>
          <p:cNvPr id="30735" name="Picture 17" descr="Obst100">
            <a:hlinkClick r:id="rId6" action="ppaction://hlinksldjump"/>
          </p:cNvPr>
          <p:cNvPicPr>
            <a:picLocks noChangeAspect="1" noChangeArrowheads="1" noCrop="1"/>
          </p:cNvPicPr>
          <p:nvPr/>
        </p:nvPicPr>
        <p:blipFill>
          <a:blip r:embed="rId7"/>
          <a:srcRect/>
          <a:stretch>
            <a:fillRect/>
          </a:stretch>
        </p:blipFill>
        <p:spPr bwMode="auto">
          <a:xfrm>
            <a:off x="1295400" y="4419600"/>
            <a:ext cx="1371600" cy="1371600"/>
          </a:xfrm>
          <a:prstGeom prst="rect">
            <a:avLst/>
          </a:prstGeom>
          <a:noFill/>
          <a:ln w="9525">
            <a:noFill/>
            <a:miter lim="800000"/>
            <a:headEnd/>
            <a:tailEnd/>
          </a:ln>
        </p:spPr>
      </p:pic>
      <p:pic>
        <p:nvPicPr>
          <p:cNvPr id="30736" name="Picture 24" descr="33"/>
          <p:cNvPicPr>
            <a:picLocks noChangeAspect="1" noChangeArrowheads="1" noCrop="1"/>
          </p:cNvPicPr>
          <p:nvPr/>
        </p:nvPicPr>
        <p:blipFill>
          <a:blip r:embed="rId8"/>
          <a:srcRect/>
          <a:stretch>
            <a:fillRect/>
          </a:stretch>
        </p:blipFill>
        <p:spPr bwMode="auto">
          <a:xfrm>
            <a:off x="4343400" y="5486400"/>
            <a:ext cx="915988" cy="1219200"/>
          </a:xfrm>
          <a:prstGeom prst="rect">
            <a:avLst/>
          </a:prstGeom>
          <a:noFill/>
          <a:ln w="9525">
            <a:noFill/>
            <a:miter lim="800000"/>
            <a:headEnd/>
            <a:tailEnd/>
          </a:ln>
        </p:spPr>
      </p:pic>
      <p:sp>
        <p:nvSpPr>
          <p:cNvPr id="30737" name="WordArt 17"/>
          <p:cNvSpPr>
            <a:spLocks noChangeArrowheads="1" noChangeShapeType="1" noTextEdit="1"/>
          </p:cNvSpPr>
          <p:nvPr/>
        </p:nvSpPr>
        <p:spPr bwMode="auto">
          <a:xfrm>
            <a:off x="609600" y="1295400"/>
            <a:ext cx="7086600" cy="43434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dirty="0" err="1">
                <a:ln w="9525">
                  <a:round/>
                  <a:headEnd/>
                  <a:tailEnd/>
                </a:ln>
                <a:gradFill rotWithShape="1">
                  <a:gsLst>
                    <a:gs pos="0">
                      <a:srgbClr val="FFE701"/>
                    </a:gs>
                    <a:gs pos="100000">
                      <a:srgbClr val="FE3E02"/>
                    </a:gs>
                  </a:gsLst>
                  <a:lin ang="5400000" scaled="1"/>
                </a:gradFill>
                <a:latin typeface="Impact"/>
              </a:rPr>
              <a:t>CHÀO</a:t>
            </a:r>
            <a:r>
              <a:rPr lang="en-US" sz="3600" kern="10" dirty="0">
                <a:ln w="9525">
                  <a:round/>
                  <a:headEnd/>
                  <a:tailEnd/>
                </a:ln>
                <a:gradFill rotWithShape="1">
                  <a:gsLst>
                    <a:gs pos="0">
                      <a:srgbClr val="FFE701"/>
                    </a:gs>
                    <a:gs pos="100000">
                      <a:srgbClr val="FE3E02"/>
                    </a:gs>
                  </a:gsLst>
                  <a:lin ang="5400000" scaled="1"/>
                </a:gradFill>
                <a:latin typeface="Impact"/>
              </a:rPr>
              <a:t> </a:t>
            </a:r>
            <a:r>
              <a:rPr lang="en-US" sz="3600" kern="10" dirty="0" err="1">
                <a:ln w="9525">
                  <a:round/>
                  <a:headEnd/>
                  <a:tailEnd/>
                </a:ln>
                <a:gradFill rotWithShape="1">
                  <a:gsLst>
                    <a:gs pos="0">
                      <a:srgbClr val="FFE701"/>
                    </a:gs>
                    <a:gs pos="100000">
                      <a:srgbClr val="FE3E02"/>
                    </a:gs>
                  </a:gsLst>
                  <a:lin ang="5400000" scaled="1"/>
                </a:gradFill>
                <a:latin typeface="Impact"/>
              </a:rPr>
              <a:t>TẠM</a:t>
            </a:r>
            <a:r>
              <a:rPr lang="en-US" sz="3600" kern="10" dirty="0">
                <a:ln w="9525">
                  <a:round/>
                  <a:headEnd/>
                  <a:tailEnd/>
                </a:ln>
                <a:gradFill rotWithShape="1">
                  <a:gsLst>
                    <a:gs pos="0">
                      <a:srgbClr val="FFE701"/>
                    </a:gs>
                    <a:gs pos="100000">
                      <a:srgbClr val="FE3E02"/>
                    </a:gs>
                  </a:gsLst>
                  <a:lin ang="5400000" scaled="1"/>
                </a:gradFill>
                <a:latin typeface="Impact"/>
              </a:rPr>
              <a:t> </a:t>
            </a:r>
            <a:r>
              <a:rPr lang="en-US" sz="3600" kern="10" dirty="0" err="1">
                <a:ln w="9525">
                  <a:round/>
                  <a:headEnd/>
                  <a:tailEnd/>
                </a:ln>
                <a:gradFill rotWithShape="1">
                  <a:gsLst>
                    <a:gs pos="0">
                      <a:srgbClr val="FFE701"/>
                    </a:gs>
                    <a:gs pos="100000">
                      <a:srgbClr val="FE3E02"/>
                    </a:gs>
                  </a:gsLst>
                  <a:lin ang="5400000" scaled="1"/>
                </a:gradFill>
                <a:latin typeface="Impact"/>
              </a:rPr>
              <a:t>BiỆT</a:t>
            </a:r>
            <a:r>
              <a:rPr lang="en-US" sz="3600" kern="10" dirty="0">
                <a:ln w="9525">
                  <a:round/>
                  <a:headEnd/>
                  <a:tailEnd/>
                </a:ln>
                <a:gradFill rotWithShape="1">
                  <a:gsLst>
                    <a:gs pos="0">
                      <a:srgbClr val="FFE701"/>
                    </a:gs>
                    <a:gs pos="100000">
                      <a:srgbClr val="FE3E02"/>
                    </a:gs>
                  </a:gsLst>
                  <a:lin ang="5400000" scaled="1"/>
                </a:gradFill>
                <a:latin typeface="Impact"/>
              </a:rPr>
              <a:t> </a:t>
            </a:r>
            <a:endParaRPr lang="en-US" sz="3600" kern="10" dirty="0" smtClean="0">
              <a:ln w="9525">
                <a:round/>
                <a:headEnd/>
                <a:tailEnd/>
              </a:ln>
              <a:gradFill rotWithShape="1">
                <a:gsLst>
                  <a:gs pos="0">
                    <a:srgbClr val="FFE701"/>
                  </a:gs>
                  <a:gs pos="100000">
                    <a:srgbClr val="FE3E02"/>
                  </a:gs>
                </a:gsLst>
                <a:lin ang="5400000" scaled="1"/>
              </a:gradFill>
              <a:latin typeface="Impact"/>
            </a:endParaRPr>
          </a:p>
          <a:p>
            <a:pPr algn="ctr"/>
            <a:r>
              <a:rPr lang="en-US" sz="3600" kern="10" dirty="0" err="1" smtClean="0">
                <a:ln w="9525">
                  <a:round/>
                  <a:headEnd/>
                  <a:tailEnd/>
                </a:ln>
                <a:gradFill rotWithShape="1">
                  <a:gsLst>
                    <a:gs pos="0">
                      <a:srgbClr val="FFE701"/>
                    </a:gs>
                    <a:gs pos="100000">
                      <a:srgbClr val="FE3E02"/>
                    </a:gs>
                  </a:gsLst>
                  <a:lin ang="5400000" scaled="1"/>
                </a:gradFill>
                <a:latin typeface="Impact"/>
              </a:rPr>
              <a:t>CÁC</a:t>
            </a:r>
            <a:r>
              <a:rPr lang="en-US" sz="3600" kern="10" dirty="0" smtClean="0">
                <a:ln w="9525">
                  <a:round/>
                  <a:headEnd/>
                  <a:tailEnd/>
                </a:ln>
                <a:gradFill rotWithShape="1">
                  <a:gsLst>
                    <a:gs pos="0">
                      <a:srgbClr val="FFE701"/>
                    </a:gs>
                    <a:gs pos="100000">
                      <a:srgbClr val="FE3E02"/>
                    </a:gs>
                  </a:gsLst>
                  <a:lin ang="5400000" scaled="1"/>
                </a:gradFill>
                <a:latin typeface="Impact"/>
              </a:rPr>
              <a:t> </a:t>
            </a:r>
            <a:r>
              <a:rPr lang="en-US" sz="3600" kern="10" dirty="0" err="1">
                <a:ln w="9525">
                  <a:round/>
                  <a:headEnd/>
                  <a:tailEnd/>
                </a:ln>
                <a:gradFill rotWithShape="1">
                  <a:gsLst>
                    <a:gs pos="0">
                      <a:srgbClr val="FFE701"/>
                    </a:gs>
                    <a:gs pos="100000">
                      <a:srgbClr val="FE3E02"/>
                    </a:gs>
                  </a:gsLst>
                  <a:lin ang="5400000" scaled="1"/>
                </a:gradFill>
                <a:latin typeface="Impact"/>
              </a:rPr>
              <a:t>EM</a:t>
            </a:r>
            <a:r>
              <a:rPr lang="en-US" sz="3600" kern="10" dirty="0">
                <a:ln w="9525">
                  <a:round/>
                  <a:headEnd/>
                  <a:tailEnd/>
                </a:ln>
                <a:gradFill rotWithShape="1">
                  <a:gsLst>
                    <a:gs pos="0">
                      <a:srgbClr val="FFE701"/>
                    </a:gs>
                    <a:gs pos="100000">
                      <a:srgbClr val="FE3E02"/>
                    </a:gs>
                  </a:gsLst>
                  <a:lin ang="5400000" scaled="1"/>
                </a:gradFill>
                <a:latin typeface="Impact"/>
              </a:rPr>
              <a: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repeatCount="2000" fill="hold" grpId="0" nodeType="afterEffect">
                                  <p:stCondLst>
                                    <p:cond delay="0"/>
                                  </p:stCondLst>
                                  <p:childTnLst>
                                    <p:set>
                                      <p:cBhvr>
                                        <p:cTn id="6" dur="1" fill="hold">
                                          <p:stCondLst>
                                            <p:cond delay="0"/>
                                          </p:stCondLst>
                                        </p:cTn>
                                        <p:tgtEl>
                                          <p:spTgt spid="157702"/>
                                        </p:tgtEl>
                                        <p:attrNameLst>
                                          <p:attrName>style.visibility</p:attrName>
                                        </p:attrNameLst>
                                      </p:cBhvr>
                                      <p:to>
                                        <p:strVal val="visible"/>
                                      </p:to>
                                    </p:set>
                                    <p:anim calcmode="lin" valueType="num">
                                      <p:cBhvr>
                                        <p:cTn id="7" dur="500" fill="hold"/>
                                        <p:tgtEl>
                                          <p:spTgt spid="157702"/>
                                        </p:tgtEl>
                                        <p:attrNameLst>
                                          <p:attrName>ppt_w</p:attrName>
                                        </p:attrNameLst>
                                      </p:cBhvr>
                                      <p:tavLst>
                                        <p:tav tm="0">
                                          <p:val>
                                            <p:fltVal val="0"/>
                                          </p:val>
                                        </p:tav>
                                        <p:tav tm="100000">
                                          <p:val>
                                            <p:strVal val="#ppt_w"/>
                                          </p:val>
                                        </p:tav>
                                      </p:tavLst>
                                    </p:anim>
                                    <p:anim calcmode="lin" valueType="num">
                                      <p:cBhvr>
                                        <p:cTn id="8" dur="500" fill="hold"/>
                                        <p:tgtEl>
                                          <p:spTgt spid="15770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9" fill="hold" display="0">
                  <p:stCondLst>
                    <p:cond delay="indefinite"/>
                  </p:stCondLst>
                  <p:endCondLst>
                    <p:cond evt="onNext" delay="0">
                      <p:tgtEl>
                        <p:sldTgt/>
                      </p:tgtEl>
                    </p:cond>
                    <p:cond evt="onPrev" delay="0">
                      <p:tgtEl>
                        <p:sldTgt/>
                      </p:tgtEl>
                    </p:cond>
                    <p:cond evt="onStopAudio" delay="0">
                      <p:tgtEl>
                        <p:sldTgt/>
                      </p:tgtEl>
                    </p:cond>
                  </p:endCondLst>
                </p:cTn>
                <p:tgtEl>
                  <p:spTgt spid="157701"/>
                </p:tgtEl>
              </p:cMediaNode>
            </p:audio>
          </p:childTnLst>
        </p:cTn>
      </p:par>
    </p:tnLst>
    <p:bldLst>
      <p:bldP spid="1577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1371600" y="1143000"/>
            <a:ext cx="5743708" cy="10772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spcBef>
                <a:spcPct val="50000"/>
              </a:spcBef>
            </a:pPr>
            <a:r>
              <a:rPr lang="fr-LU" sz="3200" b="1" dirty="0"/>
              <a:t>*</a:t>
            </a:r>
            <a:r>
              <a:rPr lang="fr-LU" sz="3200" b="1" dirty="0" err="1"/>
              <a:t>Ñeå</a:t>
            </a:r>
            <a:r>
              <a:rPr lang="fr-LU" sz="3200" b="1" dirty="0"/>
              <a:t> </a:t>
            </a:r>
            <a:r>
              <a:rPr lang="fr-LU" sz="3200" b="1" dirty="0" err="1"/>
              <a:t>hoïc</a:t>
            </a:r>
            <a:r>
              <a:rPr lang="fr-LU" sz="3200" b="1" dirty="0"/>
              <a:t> </a:t>
            </a:r>
            <a:r>
              <a:rPr lang="fr-LU" sz="3200" b="1" dirty="0" err="1"/>
              <a:t>taäp</a:t>
            </a:r>
            <a:r>
              <a:rPr lang="fr-LU" sz="3200" b="1" dirty="0"/>
              <a:t> </a:t>
            </a:r>
            <a:r>
              <a:rPr lang="fr-LU" sz="3200" b="1" dirty="0" err="1"/>
              <a:t>toát</a:t>
            </a:r>
            <a:r>
              <a:rPr lang="fr-LU" sz="3200" b="1" dirty="0"/>
              <a:t>, </a:t>
            </a:r>
            <a:r>
              <a:rPr lang="fr-LU" sz="3200" b="1" dirty="0" err="1"/>
              <a:t>chuùng</a:t>
            </a:r>
            <a:r>
              <a:rPr lang="fr-LU" sz="3200" b="1" dirty="0"/>
              <a:t> ta </a:t>
            </a:r>
            <a:r>
              <a:rPr lang="fr-LU" sz="3200" b="1" dirty="0" err="1"/>
              <a:t>caàn</a:t>
            </a:r>
            <a:r>
              <a:rPr lang="fr-LU" sz="3200" b="1" dirty="0"/>
              <a:t> </a:t>
            </a:r>
            <a:r>
              <a:rPr lang="fr-LU" sz="3200" b="1" dirty="0" err="1"/>
              <a:t>laøm</a:t>
            </a:r>
            <a:r>
              <a:rPr lang="fr-LU" sz="3200" b="1" dirty="0"/>
              <a:t> </a:t>
            </a:r>
            <a:r>
              <a:rPr lang="fr-LU" sz="3200" b="1" dirty="0" err="1"/>
              <a:t>gì</a:t>
            </a:r>
            <a:r>
              <a:rPr lang="fr-LU" sz="3200" b="1" dirty="0"/>
              <a:t>?</a:t>
            </a:r>
          </a:p>
        </p:txBody>
      </p:sp>
      <p:sp>
        <p:nvSpPr>
          <p:cNvPr id="89091" name="Text Box 3"/>
          <p:cNvSpPr txBox="1">
            <a:spLocks noChangeArrowheads="1"/>
          </p:cNvSpPr>
          <p:nvPr/>
        </p:nvSpPr>
        <p:spPr bwMode="auto">
          <a:xfrm>
            <a:off x="1262196" y="2743200"/>
            <a:ext cx="5853112" cy="15696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200" b="1" dirty="0" err="1">
                <a:solidFill>
                  <a:srgbClr val="0000CC"/>
                </a:solidFill>
              </a:rPr>
              <a:t>Ñeå</a:t>
            </a:r>
            <a:r>
              <a:rPr lang="fr-LU" sz="3200" b="1" dirty="0">
                <a:solidFill>
                  <a:srgbClr val="0000CC"/>
                </a:solidFill>
              </a:rPr>
              <a:t> </a:t>
            </a:r>
            <a:r>
              <a:rPr lang="fr-LU" sz="3200" b="1" dirty="0" err="1">
                <a:solidFill>
                  <a:srgbClr val="0000CC"/>
                </a:solidFill>
              </a:rPr>
              <a:t>hoïc</a:t>
            </a:r>
            <a:r>
              <a:rPr lang="fr-LU" sz="3200" b="1" dirty="0">
                <a:solidFill>
                  <a:srgbClr val="0000CC"/>
                </a:solidFill>
              </a:rPr>
              <a:t> </a:t>
            </a:r>
            <a:r>
              <a:rPr lang="fr-LU" sz="3200" b="1" dirty="0" err="1">
                <a:solidFill>
                  <a:srgbClr val="0000CC"/>
                </a:solidFill>
              </a:rPr>
              <a:t>taäp</a:t>
            </a:r>
            <a:r>
              <a:rPr lang="fr-LU" sz="3200" b="1" dirty="0">
                <a:solidFill>
                  <a:srgbClr val="0000CC"/>
                </a:solidFill>
              </a:rPr>
              <a:t> </a:t>
            </a:r>
            <a:r>
              <a:rPr lang="fr-LU" sz="3200" b="1" dirty="0" err="1">
                <a:solidFill>
                  <a:srgbClr val="0000CC"/>
                </a:solidFill>
              </a:rPr>
              <a:t>toát</a:t>
            </a:r>
            <a:r>
              <a:rPr lang="fr-LU" sz="3200" b="1" dirty="0">
                <a:solidFill>
                  <a:srgbClr val="0000CC"/>
                </a:solidFill>
              </a:rPr>
              <a:t>, </a:t>
            </a:r>
            <a:r>
              <a:rPr lang="fr-LU" sz="3200" b="1" dirty="0" err="1">
                <a:solidFill>
                  <a:srgbClr val="0000CC"/>
                </a:solidFill>
              </a:rPr>
              <a:t>chuùng</a:t>
            </a:r>
            <a:r>
              <a:rPr lang="fr-LU" sz="3200" b="1" dirty="0">
                <a:solidFill>
                  <a:srgbClr val="0000CC"/>
                </a:solidFill>
              </a:rPr>
              <a:t> ta </a:t>
            </a:r>
            <a:r>
              <a:rPr lang="fr-LU" sz="3200" b="1" dirty="0" err="1">
                <a:solidFill>
                  <a:srgbClr val="0000CC"/>
                </a:solidFill>
              </a:rPr>
              <a:t>caàn</a:t>
            </a:r>
            <a:r>
              <a:rPr lang="fr-LU" sz="3200" b="1" dirty="0">
                <a:solidFill>
                  <a:srgbClr val="0000CC"/>
                </a:solidFill>
              </a:rPr>
              <a:t> </a:t>
            </a:r>
            <a:r>
              <a:rPr lang="fr-LU" sz="3200" b="1" dirty="0" err="1">
                <a:solidFill>
                  <a:srgbClr val="0000CC"/>
                </a:solidFill>
              </a:rPr>
              <a:t>coá</a:t>
            </a:r>
            <a:r>
              <a:rPr lang="fr-LU" sz="3200" b="1" dirty="0">
                <a:solidFill>
                  <a:srgbClr val="0000CC"/>
                </a:solidFill>
              </a:rPr>
              <a:t> </a:t>
            </a:r>
            <a:r>
              <a:rPr lang="fr-LU" sz="3200" b="1" dirty="0" err="1">
                <a:solidFill>
                  <a:srgbClr val="0000CC"/>
                </a:solidFill>
              </a:rPr>
              <a:t>gaéng</a:t>
            </a:r>
            <a:r>
              <a:rPr lang="fr-LU" sz="3200" b="1" dirty="0">
                <a:solidFill>
                  <a:srgbClr val="0000CC"/>
                </a:solidFill>
              </a:rPr>
              <a:t>, </a:t>
            </a:r>
            <a:r>
              <a:rPr lang="fr-LU" sz="3200" b="1" dirty="0" err="1">
                <a:solidFill>
                  <a:srgbClr val="0000CC"/>
                </a:solidFill>
              </a:rPr>
              <a:t>kieân</a:t>
            </a:r>
            <a:r>
              <a:rPr lang="fr-LU" sz="3200" b="1" dirty="0">
                <a:solidFill>
                  <a:srgbClr val="0000CC"/>
                </a:solidFill>
              </a:rPr>
              <a:t> </a:t>
            </a:r>
            <a:r>
              <a:rPr lang="fr-LU" sz="3200" b="1" dirty="0" err="1">
                <a:solidFill>
                  <a:srgbClr val="0000CC"/>
                </a:solidFill>
              </a:rPr>
              <a:t>trì</a:t>
            </a:r>
            <a:r>
              <a:rPr lang="fr-LU" sz="3200" b="1" dirty="0">
                <a:solidFill>
                  <a:srgbClr val="0000CC"/>
                </a:solidFill>
              </a:rPr>
              <a:t> </a:t>
            </a:r>
            <a:r>
              <a:rPr lang="fr-LU" sz="3200" b="1" dirty="0" err="1">
                <a:solidFill>
                  <a:srgbClr val="0000CC"/>
                </a:solidFill>
              </a:rPr>
              <a:t>vöôït</a:t>
            </a:r>
            <a:r>
              <a:rPr lang="fr-LU" sz="3200" b="1" dirty="0">
                <a:solidFill>
                  <a:srgbClr val="0000CC"/>
                </a:solidFill>
              </a:rPr>
              <a:t> qua </a:t>
            </a:r>
            <a:r>
              <a:rPr lang="fr-LU" sz="3200" b="1" dirty="0" err="1">
                <a:solidFill>
                  <a:srgbClr val="0000CC"/>
                </a:solidFill>
              </a:rPr>
              <a:t>nhöõng</a:t>
            </a:r>
            <a:r>
              <a:rPr lang="fr-LU" sz="3200" b="1" dirty="0">
                <a:solidFill>
                  <a:srgbClr val="0000CC"/>
                </a:solidFill>
              </a:rPr>
              <a:t> </a:t>
            </a:r>
            <a:r>
              <a:rPr lang="fr-LU" sz="3200" b="1" dirty="0" err="1">
                <a:solidFill>
                  <a:srgbClr val="0000CC"/>
                </a:solidFill>
              </a:rPr>
              <a:t>khoù</a:t>
            </a:r>
            <a:r>
              <a:rPr lang="fr-LU" sz="3200" b="1" dirty="0">
                <a:solidFill>
                  <a:srgbClr val="0000CC"/>
                </a:solidFill>
              </a:rPr>
              <a:t> </a:t>
            </a:r>
            <a:r>
              <a:rPr lang="fr-LU" sz="3200" b="1" dirty="0" err="1">
                <a:solidFill>
                  <a:srgbClr val="0000CC"/>
                </a:solidFill>
              </a:rPr>
              <a:t>khaên</a:t>
            </a:r>
            <a:r>
              <a:rPr lang="fr-LU" sz="3200" b="1" dirty="0">
                <a:solidFill>
                  <a:srgbClr val="0000CC"/>
                </a:solidFill>
              </a:rPr>
              <a:t>.</a:t>
            </a:r>
          </a:p>
        </p:txBody>
      </p:sp>
      <p:grpSp>
        <p:nvGrpSpPr>
          <p:cNvPr id="7" name="Group 8"/>
          <p:cNvGrpSpPr>
            <a:grpSpLocks/>
          </p:cNvGrpSpPr>
          <p:nvPr/>
        </p:nvGrpSpPr>
        <p:grpSpPr bwMode="auto">
          <a:xfrm>
            <a:off x="0" y="0"/>
            <a:ext cx="9144000" cy="6858000"/>
            <a:chOff x="672" y="0"/>
            <a:chExt cx="5760" cy="4320"/>
          </a:xfrm>
        </p:grpSpPr>
        <p:pic>
          <p:nvPicPr>
            <p:cNvPr id="8"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9"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0"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11"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1114478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9090"/>
                                        </p:tgtEl>
                                        <p:attrNameLst>
                                          <p:attrName>style.visibility</p:attrName>
                                        </p:attrNameLst>
                                      </p:cBhvr>
                                      <p:to>
                                        <p:strVal val="visible"/>
                                      </p:to>
                                    </p:set>
                                    <p:anim calcmode="lin" valueType="num">
                                      <p:cBhvr>
                                        <p:cTn id="7" dur="500" fill="hold"/>
                                        <p:tgtEl>
                                          <p:spTgt spid="89090"/>
                                        </p:tgtEl>
                                        <p:attrNameLst>
                                          <p:attrName>ppt_w</p:attrName>
                                        </p:attrNameLst>
                                      </p:cBhvr>
                                      <p:tavLst>
                                        <p:tav tm="0">
                                          <p:val>
                                            <p:fltVal val="0"/>
                                          </p:val>
                                        </p:tav>
                                        <p:tav tm="100000">
                                          <p:val>
                                            <p:strVal val="#ppt_w"/>
                                          </p:val>
                                        </p:tav>
                                      </p:tavLst>
                                    </p:anim>
                                    <p:anim calcmode="lin" valueType="num">
                                      <p:cBhvr>
                                        <p:cTn id="8" dur="500" fill="hold"/>
                                        <p:tgtEl>
                                          <p:spTgt spid="89090"/>
                                        </p:tgtEl>
                                        <p:attrNameLst>
                                          <p:attrName>ppt_h</p:attrName>
                                        </p:attrNameLst>
                                      </p:cBhvr>
                                      <p:tavLst>
                                        <p:tav tm="0">
                                          <p:val>
                                            <p:fltVal val="0"/>
                                          </p:val>
                                        </p:tav>
                                        <p:tav tm="100000">
                                          <p:val>
                                            <p:strVal val="#ppt_h"/>
                                          </p:val>
                                        </p:tav>
                                      </p:tavLst>
                                    </p:anim>
                                    <p:animEffect transition="in" filter="fade">
                                      <p:cBhvr>
                                        <p:cTn id="9" dur="500"/>
                                        <p:tgtEl>
                                          <p:spTgt spid="890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89091"/>
                                        </p:tgtEl>
                                        <p:attrNameLst>
                                          <p:attrName>style.visibility</p:attrName>
                                        </p:attrNameLst>
                                      </p:cBhvr>
                                      <p:to>
                                        <p:strVal val="visible"/>
                                      </p:to>
                                    </p:set>
                                    <p:animEffect transition="in" filter="fade">
                                      <p:cBhvr>
                                        <p:cTn id="14" dur="800" decel="100000"/>
                                        <p:tgtEl>
                                          <p:spTgt spid="89091"/>
                                        </p:tgtEl>
                                      </p:cBhvr>
                                    </p:animEffect>
                                    <p:anim calcmode="lin" valueType="num">
                                      <p:cBhvr>
                                        <p:cTn id="15" dur="800" decel="100000" fill="hold"/>
                                        <p:tgtEl>
                                          <p:spTgt spid="89091"/>
                                        </p:tgtEl>
                                        <p:attrNameLst>
                                          <p:attrName>style.rotation</p:attrName>
                                        </p:attrNameLst>
                                      </p:cBhvr>
                                      <p:tavLst>
                                        <p:tav tm="0">
                                          <p:val>
                                            <p:fltVal val="-90"/>
                                          </p:val>
                                        </p:tav>
                                        <p:tav tm="100000">
                                          <p:val>
                                            <p:fltVal val="0"/>
                                          </p:val>
                                        </p:tav>
                                      </p:tavLst>
                                    </p:anim>
                                    <p:anim calcmode="lin" valueType="num">
                                      <p:cBhvr>
                                        <p:cTn id="16" dur="800" decel="100000" fill="hold"/>
                                        <p:tgtEl>
                                          <p:spTgt spid="89091"/>
                                        </p:tgtEl>
                                        <p:attrNameLst>
                                          <p:attrName>ppt_x</p:attrName>
                                        </p:attrNameLst>
                                      </p:cBhvr>
                                      <p:tavLst>
                                        <p:tav tm="0">
                                          <p:val>
                                            <p:strVal val="#ppt_x+0.4"/>
                                          </p:val>
                                        </p:tav>
                                        <p:tav tm="100000">
                                          <p:val>
                                            <p:strVal val="#ppt_x-0.05"/>
                                          </p:val>
                                        </p:tav>
                                      </p:tavLst>
                                    </p:anim>
                                    <p:anim calcmode="lin" valueType="num">
                                      <p:cBhvr>
                                        <p:cTn id="17" dur="800" decel="100000" fill="hold"/>
                                        <p:tgtEl>
                                          <p:spTgt spid="89091"/>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89091"/>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89091"/>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p:bldP spid="8909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4"/>
          <p:cNvSpPr txBox="1">
            <a:spLocks noChangeArrowheads="1"/>
          </p:cNvSpPr>
          <p:nvPr/>
        </p:nvSpPr>
        <p:spPr bwMode="auto">
          <a:xfrm>
            <a:off x="914400" y="1066800"/>
            <a:ext cx="7162800" cy="15696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200" b="1" dirty="0"/>
              <a:t>*</a:t>
            </a:r>
            <a:r>
              <a:rPr lang="fr-LU" sz="3200" b="1" dirty="0" err="1"/>
              <a:t>Caâu</a:t>
            </a:r>
            <a:r>
              <a:rPr lang="fr-LU" sz="3200" b="1" dirty="0"/>
              <a:t> </a:t>
            </a:r>
            <a:r>
              <a:rPr lang="fr-LU" sz="3200" b="1" dirty="0" err="1"/>
              <a:t>tuïc</a:t>
            </a:r>
            <a:r>
              <a:rPr lang="fr-LU" sz="3200" b="1" dirty="0"/>
              <a:t> </a:t>
            </a:r>
            <a:r>
              <a:rPr lang="fr-LU" sz="3200" b="1" dirty="0" err="1"/>
              <a:t>ngöõ</a:t>
            </a:r>
            <a:r>
              <a:rPr lang="fr-LU" sz="3200" b="1" dirty="0"/>
              <a:t> </a:t>
            </a:r>
            <a:r>
              <a:rPr lang="fr-LU" sz="3200" b="1" dirty="0" err="1"/>
              <a:t>naøo</a:t>
            </a:r>
            <a:r>
              <a:rPr lang="fr-LU" sz="3200" b="1" dirty="0"/>
              <a:t> </a:t>
            </a:r>
            <a:r>
              <a:rPr lang="fr-LU" sz="3200" b="1" dirty="0" err="1"/>
              <a:t>noùi</a:t>
            </a:r>
            <a:r>
              <a:rPr lang="fr-LU" sz="3200" b="1" dirty="0"/>
              <a:t> </a:t>
            </a:r>
            <a:r>
              <a:rPr lang="fr-LU" sz="3200" b="1" dirty="0" err="1"/>
              <a:t>leân</a:t>
            </a:r>
            <a:r>
              <a:rPr lang="fr-LU" sz="3200" b="1" dirty="0"/>
              <a:t> </a:t>
            </a:r>
            <a:r>
              <a:rPr lang="fr-LU" sz="3200" b="1" dirty="0" err="1"/>
              <a:t>tinh</a:t>
            </a:r>
            <a:r>
              <a:rPr lang="fr-LU" sz="3200" b="1" dirty="0"/>
              <a:t> </a:t>
            </a:r>
            <a:r>
              <a:rPr lang="fr-LU" sz="3200" b="1" dirty="0" err="1"/>
              <a:t>thaàn</a:t>
            </a:r>
            <a:r>
              <a:rPr lang="fr-LU" sz="3200" b="1" dirty="0"/>
              <a:t> </a:t>
            </a:r>
            <a:r>
              <a:rPr lang="fr-LU" sz="3200" b="1" dirty="0" err="1"/>
              <a:t>vöôït</a:t>
            </a:r>
            <a:r>
              <a:rPr lang="fr-LU" sz="3200" b="1" dirty="0"/>
              <a:t> </a:t>
            </a:r>
            <a:r>
              <a:rPr lang="fr-LU" sz="3200" b="1" dirty="0" err="1"/>
              <a:t>khoù</a:t>
            </a:r>
            <a:r>
              <a:rPr lang="fr-LU" sz="3200" b="1" dirty="0"/>
              <a:t> </a:t>
            </a:r>
            <a:r>
              <a:rPr lang="fr-LU" sz="3200" b="1" dirty="0" err="1"/>
              <a:t>trong</a:t>
            </a:r>
            <a:r>
              <a:rPr lang="fr-LU" sz="3200" b="1" dirty="0"/>
              <a:t> </a:t>
            </a:r>
            <a:r>
              <a:rPr lang="fr-LU" sz="3200" b="1" dirty="0" err="1"/>
              <a:t>hoïc</a:t>
            </a:r>
            <a:r>
              <a:rPr lang="fr-LU" sz="3200" b="1" dirty="0"/>
              <a:t> </a:t>
            </a:r>
            <a:r>
              <a:rPr lang="fr-LU" sz="3200" b="1" dirty="0" err="1"/>
              <a:t>taäp</a:t>
            </a:r>
            <a:r>
              <a:rPr lang="fr-LU" sz="3200" b="1" dirty="0"/>
              <a:t> </a:t>
            </a:r>
            <a:r>
              <a:rPr lang="fr-LU" sz="3200" b="1" dirty="0" err="1"/>
              <a:t>cuõng</a:t>
            </a:r>
            <a:r>
              <a:rPr lang="fr-LU" sz="3200" b="1" dirty="0"/>
              <a:t> </a:t>
            </a:r>
            <a:r>
              <a:rPr lang="fr-LU" sz="3200" b="1" dirty="0" err="1"/>
              <a:t>nhö</a:t>
            </a:r>
            <a:r>
              <a:rPr lang="fr-LU" sz="3200" b="1" dirty="0"/>
              <a:t> </a:t>
            </a:r>
            <a:r>
              <a:rPr lang="fr-LU" sz="3200" b="1" dirty="0" err="1"/>
              <a:t>trong</a:t>
            </a:r>
            <a:r>
              <a:rPr lang="fr-LU" sz="3200" b="1" dirty="0"/>
              <a:t> </a:t>
            </a:r>
            <a:r>
              <a:rPr lang="fr-LU" sz="3200" b="1" dirty="0" err="1"/>
              <a:t>cuoäc</a:t>
            </a:r>
            <a:r>
              <a:rPr lang="fr-LU" sz="3200" b="1" dirty="0"/>
              <a:t> </a:t>
            </a:r>
            <a:r>
              <a:rPr lang="fr-LU" sz="3200" b="1" dirty="0" err="1"/>
              <a:t>soáng</a:t>
            </a:r>
            <a:r>
              <a:rPr lang="fr-LU" sz="3200" b="1" dirty="0"/>
              <a:t>?</a:t>
            </a:r>
          </a:p>
        </p:txBody>
      </p:sp>
      <p:sp>
        <p:nvSpPr>
          <p:cNvPr id="90117" name="Text Box 5"/>
          <p:cNvSpPr txBox="1">
            <a:spLocks noChangeArrowheads="1"/>
          </p:cNvSpPr>
          <p:nvPr/>
        </p:nvSpPr>
        <p:spPr bwMode="auto">
          <a:xfrm>
            <a:off x="1066800" y="3200400"/>
            <a:ext cx="7010400" cy="15696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sz="3200" b="1" dirty="0" err="1">
                <a:solidFill>
                  <a:srgbClr val="0000CC"/>
                </a:solidFill>
              </a:rPr>
              <a:t>Caâu</a:t>
            </a:r>
            <a:r>
              <a:rPr lang="fr-LU" sz="3200" b="1" dirty="0">
                <a:solidFill>
                  <a:srgbClr val="0000CC"/>
                </a:solidFill>
              </a:rPr>
              <a:t> </a:t>
            </a:r>
            <a:r>
              <a:rPr lang="fr-LU" sz="3200" b="1" dirty="0" err="1">
                <a:solidFill>
                  <a:srgbClr val="0000CC"/>
                </a:solidFill>
              </a:rPr>
              <a:t>tuïc</a:t>
            </a:r>
            <a:r>
              <a:rPr lang="fr-LU" sz="3200" b="1" dirty="0">
                <a:solidFill>
                  <a:srgbClr val="0000CC"/>
                </a:solidFill>
              </a:rPr>
              <a:t> </a:t>
            </a:r>
            <a:r>
              <a:rPr lang="fr-LU" sz="3200" b="1" dirty="0" err="1">
                <a:solidFill>
                  <a:srgbClr val="0000CC"/>
                </a:solidFill>
              </a:rPr>
              <a:t>ngöõ</a:t>
            </a:r>
            <a:r>
              <a:rPr lang="fr-LU" sz="3200" b="1" dirty="0">
                <a:solidFill>
                  <a:srgbClr val="0000CC"/>
                </a:solidFill>
              </a:rPr>
              <a:t> </a:t>
            </a:r>
            <a:r>
              <a:rPr lang="fr-LU" sz="3200" b="1" dirty="0" err="1">
                <a:solidFill>
                  <a:srgbClr val="0000CC"/>
                </a:solidFill>
              </a:rPr>
              <a:t>noùi</a:t>
            </a:r>
            <a:r>
              <a:rPr lang="fr-LU" sz="3200" b="1" dirty="0">
                <a:solidFill>
                  <a:srgbClr val="0000CC"/>
                </a:solidFill>
              </a:rPr>
              <a:t> </a:t>
            </a:r>
            <a:r>
              <a:rPr lang="fr-LU" sz="3200" b="1" dirty="0" err="1">
                <a:solidFill>
                  <a:srgbClr val="0000CC"/>
                </a:solidFill>
              </a:rPr>
              <a:t>leân</a:t>
            </a:r>
            <a:r>
              <a:rPr lang="fr-LU" sz="3200" b="1" dirty="0">
                <a:solidFill>
                  <a:srgbClr val="0000CC"/>
                </a:solidFill>
              </a:rPr>
              <a:t> </a:t>
            </a:r>
            <a:r>
              <a:rPr lang="fr-LU" sz="3200" b="1" dirty="0" err="1">
                <a:solidFill>
                  <a:srgbClr val="0000CC"/>
                </a:solidFill>
              </a:rPr>
              <a:t>tinh</a:t>
            </a:r>
            <a:r>
              <a:rPr lang="fr-LU" sz="3200" b="1" dirty="0">
                <a:solidFill>
                  <a:srgbClr val="0000CC"/>
                </a:solidFill>
              </a:rPr>
              <a:t> </a:t>
            </a:r>
            <a:r>
              <a:rPr lang="fr-LU" sz="3200" b="1" dirty="0" err="1">
                <a:solidFill>
                  <a:srgbClr val="0000CC"/>
                </a:solidFill>
              </a:rPr>
              <a:t>thaàn</a:t>
            </a:r>
            <a:r>
              <a:rPr lang="fr-LU" sz="3200" b="1" dirty="0">
                <a:solidFill>
                  <a:srgbClr val="0000CC"/>
                </a:solidFill>
              </a:rPr>
              <a:t> </a:t>
            </a:r>
            <a:r>
              <a:rPr lang="fr-LU" sz="3200" b="1" dirty="0" err="1">
                <a:solidFill>
                  <a:srgbClr val="0000CC"/>
                </a:solidFill>
              </a:rPr>
              <a:t>vöôït</a:t>
            </a:r>
            <a:r>
              <a:rPr lang="fr-LU" sz="3200" b="1" dirty="0">
                <a:solidFill>
                  <a:srgbClr val="0000CC"/>
                </a:solidFill>
              </a:rPr>
              <a:t> </a:t>
            </a:r>
            <a:r>
              <a:rPr lang="fr-LU" sz="3200" b="1" dirty="0" err="1">
                <a:solidFill>
                  <a:srgbClr val="0000CC"/>
                </a:solidFill>
              </a:rPr>
              <a:t>khoù</a:t>
            </a:r>
            <a:r>
              <a:rPr lang="fr-LU" sz="3200" b="1" dirty="0">
                <a:solidFill>
                  <a:srgbClr val="0000CC"/>
                </a:solidFill>
              </a:rPr>
              <a:t> </a:t>
            </a:r>
            <a:r>
              <a:rPr lang="fr-LU" sz="3200" b="1" dirty="0" err="1">
                <a:solidFill>
                  <a:srgbClr val="0000CC"/>
                </a:solidFill>
              </a:rPr>
              <a:t>trong</a:t>
            </a:r>
            <a:r>
              <a:rPr lang="fr-LU" sz="3200" b="1" dirty="0">
                <a:solidFill>
                  <a:srgbClr val="0000CC"/>
                </a:solidFill>
              </a:rPr>
              <a:t> </a:t>
            </a:r>
            <a:r>
              <a:rPr lang="fr-LU" sz="3200" b="1" dirty="0" err="1">
                <a:solidFill>
                  <a:srgbClr val="0000CC"/>
                </a:solidFill>
              </a:rPr>
              <a:t>hoïc</a:t>
            </a:r>
            <a:r>
              <a:rPr lang="fr-LU" sz="3200" b="1" dirty="0">
                <a:solidFill>
                  <a:srgbClr val="0000CC"/>
                </a:solidFill>
              </a:rPr>
              <a:t> </a:t>
            </a:r>
            <a:r>
              <a:rPr lang="fr-LU" sz="3200" b="1" dirty="0" err="1">
                <a:solidFill>
                  <a:srgbClr val="0000CC"/>
                </a:solidFill>
              </a:rPr>
              <a:t>taäp</a:t>
            </a:r>
            <a:r>
              <a:rPr lang="fr-LU" sz="3200" b="1" dirty="0">
                <a:solidFill>
                  <a:srgbClr val="0000CC"/>
                </a:solidFill>
              </a:rPr>
              <a:t> </a:t>
            </a:r>
            <a:r>
              <a:rPr lang="fr-LU" sz="3200" b="1" dirty="0" err="1">
                <a:solidFill>
                  <a:srgbClr val="0000CC"/>
                </a:solidFill>
              </a:rPr>
              <a:t>cuõng</a:t>
            </a:r>
            <a:r>
              <a:rPr lang="fr-LU" sz="3200" b="1" dirty="0">
                <a:solidFill>
                  <a:srgbClr val="0000CC"/>
                </a:solidFill>
              </a:rPr>
              <a:t> </a:t>
            </a:r>
            <a:r>
              <a:rPr lang="fr-LU" sz="3200" b="1" dirty="0" err="1">
                <a:solidFill>
                  <a:srgbClr val="0000CC"/>
                </a:solidFill>
              </a:rPr>
              <a:t>nhö</a:t>
            </a:r>
            <a:r>
              <a:rPr lang="fr-LU" sz="3200" b="1" dirty="0">
                <a:solidFill>
                  <a:srgbClr val="0000CC"/>
                </a:solidFill>
              </a:rPr>
              <a:t> </a:t>
            </a:r>
            <a:r>
              <a:rPr lang="fr-LU" sz="3200" b="1" dirty="0" err="1">
                <a:solidFill>
                  <a:srgbClr val="0000CC"/>
                </a:solidFill>
              </a:rPr>
              <a:t>trong</a:t>
            </a:r>
            <a:r>
              <a:rPr lang="fr-LU" sz="3200" b="1" dirty="0">
                <a:solidFill>
                  <a:srgbClr val="0000CC"/>
                </a:solidFill>
              </a:rPr>
              <a:t> </a:t>
            </a:r>
            <a:r>
              <a:rPr lang="fr-LU" sz="3200" b="1" dirty="0" err="1">
                <a:solidFill>
                  <a:srgbClr val="0000CC"/>
                </a:solidFill>
              </a:rPr>
              <a:t>cuoäc</a:t>
            </a:r>
            <a:r>
              <a:rPr lang="fr-LU" sz="3200" b="1" dirty="0">
                <a:solidFill>
                  <a:srgbClr val="0000CC"/>
                </a:solidFill>
              </a:rPr>
              <a:t> </a:t>
            </a:r>
            <a:r>
              <a:rPr lang="fr-LU" sz="3200" b="1" dirty="0" err="1">
                <a:solidFill>
                  <a:srgbClr val="0000CC"/>
                </a:solidFill>
              </a:rPr>
              <a:t>soáng</a:t>
            </a:r>
            <a:r>
              <a:rPr lang="fr-LU" sz="3200" b="1" dirty="0">
                <a:solidFill>
                  <a:srgbClr val="0000CC"/>
                </a:solidFill>
              </a:rPr>
              <a:t> </a:t>
            </a:r>
            <a:r>
              <a:rPr lang="fr-LU" sz="3200" b="1" dirty="0" err="1">
                <a:solidFill>
                  <a:srgbClr val="0000CC"/>
                </a:solidFill>
              </a:rPr>
              <a:t>laø</a:t>
            </a:r>
            <a:r>
              <a:rPr lang="fr-LU" sz="3200" b="1" dirty="0">
                <a:solidFill>
                  <a:srgbClr val="0000CC"/>
                </a:solidFill>
              </a:rPr>
              <a:t>: </a:t>
            </a:r>
            <a:r>
              <a:rPr lang="fr-LU" sz="3200" b="1" i="1" dirty="0" err="1">
                <a:solidFill>
                  <a:srgbClr val="FF3300"/>
                </a:solidFill>
              </a:rPr>
              <a:t>Coù</a:t>
            </a:r>
            <a:r>
              <a:rPr lang="fr-LU" sz="3200" b="1" i="1" dirty="0">
                <a:solidFill>
                  <a:srgbClr val="FF3300"/>
                </a:solidFill>
              </a:rPr>
              <a:t> </a:t>
            </a:r>
            <a:r>
              <a:rPr lang="fr-LU" sz="3200" b="1" i="1" dirty="0" err="1">
                <a:solidFill>
                  <a:srgbClr val="FF3300"/>
                </a:solidFill>
              </a:rPr>
              <a:t>chí</a:t>
            </a:r>
            <a:r>
              <a:rPr lang="fr-LU" sz="3200" b="1" i="1" dirty="0">
                <a:solidFill>
                  <a:srgbClr val="FF3300"/>
                </a:solidFill>
              </a:rPr>
              <a:t> </a:t>
            </a:r>
            <a:r>
              <a:rPr lang="fr-LU" sz="3200" b="1" i="1" dirty="0" err="1">
                <a:solidFill>
                  <a:srgbClr val="FF3300"/>
                </a:solidFill>
              </a:rPr>
              <a:t>thì</a:t>
            </a:r>
            <a:r>
              <a:rPr lang="fr-LU" sz="3200" b="1" dirty="0">
                <a:solidFill>
                  <a:srgbClr val="FF3300"/>
                </a:solidFill>
              </a:rPr>
              <a:t> </a:t>
            </a:r>
            <a:r>
              <a:rPr lang="fr-LU" sz="3200" b="1" i="1" dirty="0" err="1">
                <a:solidFill>
                  <a:srgbClr val="FF3300"/>
                </a:solidFill>
              </a:rPr>
              <a:t>neân</a:t>
            </a:r>
            <a:r>
              <a:rPr lang="fr-LU" sz="3200" b="1" i="1" dirty="0">
                <a:solidFill>
                  <a:srgbClr val="FF3300"/>
                </a:solidFill>
              </a:rPr>
              <a:t>.</a:t>
            </a:r>
          </a:p>
        </p:txBody>
      </p:sp>
      <p:grpSp>
        <p:nvGrpSpPr>
          <p:cNvPr id="4" name="Group 8"/>
          <p:cNvGrpSpPr>
            <a:grpSpLocks/>
          </p:cNvGrpSpPr>
          <p:nvPr/>
        </p:nvGrpSpPr>
        <p:grpSpPr bwMode="auto">
          <a:xfrm>
            <a:off x="0" y="0"/>
            <a:ext cx="9144000" cy="6858000"/>
            <a:chOff x="672" y="0"/>
            <a:chExt cx="5760" cy="4320"/>
          </a:xfrm>
        </p:grpSpPr>
        <p:pic>
          <p:nvPicPr>
            <p:cNvPr id="5"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6"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8"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8888210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0116"/>
                                        </p:tgtEl>
                                        <p:attrNameLst>
                                          <p:attrName>style.visibility</p:attrName>
                                        </p:attrNameLst>
                                      </p:cBhvr>
                                      <p:to>
                                        <p:strVal val="visible"/>
                                      </p:to>
                                    </p:set>
                                    <p:anim calcmode="lin" valueType="num">
                                      <p:cBhvr>
                                        <p:cTn id="7" dur="500" fill="hold"/>
                                        <p:tgtEl>
                                          <p:spTgt spid="90116"/>
                                        </p:tgtEl>
                                        <p:attrNameLst>
                                          <p:attrName>ppt_w</p:attrName>
                                        </p:attrNameLst>
                                      </p:cBhvr>
                                      <p:tavLst>
                                        <p:tav tm="0">
                                          <p:val>
                                            <p:fltVal val="0"/>
                                          </p:val>
                                        </p:tav>
                                        <p:tav tm="100000">
                                          <p:val>
                                            <p:strVal val="#ppt_w"/>
                                          </p:val>
                                        </p:tav>
                                      </p:tavLst>
                                    </p:anim>
                                    <p:anim calcmode="lin" valueType="num">
                                      <p:cBhvr>
                                        <p:cTn id="8" dur="500" fill="hold"/>
                                        <p:tgtEl>
                                          <p:spTgt spid="90116"/>
                                        </p:tgtEl>
                                        <p:attrNameLst>
                                          <p:attrName>ppt_h</p:attrName>
                                        </p:attrNameLst>
                                      </p:cBhvr>
                                      <p:tavLst>
                                        <p:tav tm="0">
                                          <p:val>
                                            <p:fltVal val="0"/>
                                          </p:val>
                                        </p:tav>
                                        <p:tav tm="100000">
                                          <p:val>
                                            <p:strVal val="#ppt_h"/>
                                          </p:val>
                                        </p:tav>
                                      </p:tavLst>
                                    </p:anim>
                                    <p:animEffect transition="in" filter="fade">
                                      <p:cBhvr>
                                        <p:cTn id="9" dur="500"/>
                                        <p:tgtEl>
                                          <p:spTgt spid="9011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90117"/>
                                        </p:tgtEl>
                                        <p:attrNameLst>
                                          <p:attrName>style.visibility</p:attrName>
                                        </p:attrNameLst>
                                      </p:cBhvr>
                                      <p:to>
                                        <p:strVal val="visible"/>
                                      </p:to>
                                    </p:set>
                                    <p:animEffect transition="in" filter="fade">
                                      <p:cBhvr>
                                        <p:cTn id="14" dur="800" decel="100000"/>
                                        <p:tgtEl>
                                          <p:spTgt spid="90117"/>
                                        </p:tgtEl>
                                      </p:cBhvr>
                                    </p:animEffect>
                                    <p:anim calcmode="lin" valueType="num">
                                      <p:cBhvr>
                                        <p:cTn id="15" dur="800" decel="100000" fill="hold"/>
                                        <p:tgtEl>
                                          <p:spTgt spid="90117"/>
                                        </p:tgtEl>
                                        <p:attrNameLst>
                                          <p:attrName>style.rotation</p:attrName>
                                        </p:attrNameLst>
                                      </p:cBhvr>
                                      <p:tavLst>
                                        <p:tav tm="0">
                                          <p:val>
                                            <p:fltVal val="-90"/>
                                          </p:val>
                                        </p:tav>
                                        <p:tav tm="100000">
                                          <p:val>
                                            <p:fltVal val="0"/>
                                          </p:val>
                                        </p:tav>
                                      </p:tavLst>
                                    </p:anim>
                                    <p:anim calcmode="lin" valueType="num">
                                      <p:cBhvr>
                                        <p:cTn id="16" dur="800" decel="100000" fill="hold"/>
                                        <p:tgtEl>
                                          <p:spTgt spid="90117"/>
                                        </p:tgtEl>
                                        <p:attrNameLst>
                                          <p:attrName>ppt_x</p:attrName>
                                        </p:attrNameLst>
                                      </p:cBhvr>
                                      <p:tavLst>
                                        <p:tav tm="0">
                                          <p:val>
                                            <p:strVal val="#ppt_x+0.4"/>
                                          </p:val>
                                        </p:tav>
                                        <p:tav tm="100000">
                                          <p:val>
                                            <p:strVal val="#ppt_x-0.05"/>
                                          </p:val>
                                        </p:tav>
                                      </p:tavLst>
                                    </p:anim>
                                    <p:anim calcmode="lin" valueType="num">
                                      <p:cBhvr>
                                        <p:cTn id="17" dur="800" decel="100000" fill="hold"/>
                                        <p:tgtEl>
                                          <p:spTgt spid="90117"/>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90117"/>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9011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6" grpId="0"/>
      <p:bldP spid="901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scan0128"/>
          <p:cNvPicPr>
            <a:picLocks noGrp="1" noChangeAspect="1" noChangeArrowheads="1"/>
          </p:cNvPicPr>
          <p:nvPr>
            <p:ph/>
          </p:nvPr>
        </p:nvPicPr>
        <p:blipFill>
          <a:blip r:embed="rId2">
            <a:extLst>
              <a:ext uri="{28A0092B-C50C-407E-A947-70E740481C1C}">
                <a14:useLocalDpi xmlns:a14="http://schemas.microsoft.com/office/drawing/2010/main" xmlns="" val="0"/>
              </a:ext>
            </a:extLst>
          </a:blip>
          <a:srcRect/>
          <a:stretch>
            <a:fillRect/>
          </a:stretch>
        </p:blipFill>
        <p:spPr>
          <a:xfrm>
            <a:off x="228600" y="990600"/>
            <a:ext cx="8610600" cy="5551488"/>
          </a:xfrm>
          <a:noFill/>
          <a:ln>
            <a:solidFill>
              <a:srgbClr val="FF0000"/>
            </a:solidFill>
          </a:ln>
          <a:extLst>
            <a:ext uri="{AF507438-7753-43E0-B8FC-AC1667EBCBE1}">
              <a14:hiddenEffects xmlns:a14="http://schemas.microsoft.com/office/drawing/2010/main" xmlns="">
                <a:effectLst>
                  <a:outerShdw dist="35921" dir="2700000" algn="ctr" rotWithShape="0">
                    <a:srgbClr val="808080"/>
                  </a:outerShdw>
                </a:effectLst>
              </a14:hiddenEffects>
            </a:ext>
          </a:extLst>
        </p:spPr>
      </p:pic>
      <p:sp>
        <p:nvSpPr>
          <p:cNvPr id="5" name="TextBox 1"/>
          <p:cNvSpPr txBox="1">
            <a:spLocks noChangeArrowheads="1"/>
          </p:cNvSpPr>
          <p:nvPr/>
        </p:nvSpPr>
        <p:spPr bwMode="auto">
          <a:xfrm>
            <a:off x="2133600" y="152400"/>
            <a:ext cx="50292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3600" b="1" dirty="0" err="1">
                <a:solidFill>
                  <a:srgbClr val="FF3300"/>
                </a:solidFill>
                <a:latin typeface="Times New Roman" pitchFamily="18" charset="0"/>
                <a:cs typeface="Times New Roman" pitchFamily="18" charset="0"/>
              </a:rPr>
              <a:t>Biết</a:t>
            </a:r>
            <a:r>
              <a:rPr lang="en-US" sz="3600" b="1" dirty="0">
                <a:solidFill>
                  <a:srgbClr val="FF3300"/>
                </a:solidFill>
                <a:latin typeface="Times New Roman" pitchFamily="18" charset="0"/>
                <a:cs typeface="Times New Roman" pitchFamily="18" charset="0"/>
              </a:rPr>
              <a:t> </a:t>
            </a:r>
            <a:r>
              <a:rPr lang="en-US" sz="3600" b="1" dirty="0" err="1">
                <a:solidFill>
                  <a:srgbClr val="FF3300"/>
                </a:solidFill>
                <a:latin typeface="Times New Roman" pitchFamily="18" charset="0"/>
                <a:cs typeface="Times New Roman" pitchFamily="18" charset="0"/>
              </a:rPr>
              <a:t>bày</a:t>
            </a:r>
            <a:r>
              <a:rPr lang="en-US" sz="3600" b="1" dirty="0">
                <a:solidFill>
                  <a:srgbClr val="FF3300"/>
                </a:solidFill>
                <a:latin typeface="Times New Roman" pitchFamily="18" charset="0"/>
                <a:cs typeface="Times New Roman" pitchFamily="18" charset="0"/>
              </a:rPr>
              <a:t> </a:t>
            </a:r>
            <a:r>
              <a:rPr lang="en-US" sz="3600" b="1" dirty="0" err="1">
                <a:solidFill>
                  <a:srgbClr val="FF3300"/>
                </a:solidFill>
                <a:latin typeface="Times New Roman" pitchFamily="18" charset="0"/>
                <a:cs typeface="Times New Roman" pitchFamily="18" charset="0"/>
              </a:rPr>
              <a:t>tỏ</a:t>
            </a:r>
            <a:r>
              <a:rPr lang="en-US" sz="3600" b="1" dirty="0">
                <a:solidFill>
                  <a:srgbClr val="FF3300"/>
                </a:solidFill>
                <a:latin typeface="Times New Roman" pitchFamily="18" charset="0"/>
                <a:cs typeface="Times New Roman" pitchFamily="18" charset="0"/>
              </a:rPr>
              <a:t> ý </a:t>
            </a:r>
            <a:r>
              <a:rPr lang="en-US" sz="3600" b="1" dirty="0" err="1" smtClean="0">
                <a:solidFill>
                  <a:srgbClr val="FF3300"/>
                </a:solidFill>
                <a:latin typeface="Times New Roman" pitchFamily="18" charset="0"/>
                <a:cs typeface="Times New Roman" pitchFamily="18" charset="0"/>
              </a:rPr>
              <a:t>kiến</a:t>
            </a:r>
            <a:endParaRPr lang="en-US" sz="3600" b="1" dirty="0">
              <a:solidFill>
                <a:srgbClr val="FF33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10682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Box 2"/>
          <p:cNvSpPr txBox="1">
            <a:spLocks noChangeArrowheads="1"/>
          </p:cNvSpPr>
          <p:nvPr/>
        </p:nvSpPr>
        <p:spPr bwMode="auto">
          <a:xfrm>
            <a:off x="990600" y="970709"/>
            <a:ext cx="7162800"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dirty="0">
                <a:solidFill>
                  <a:srgbClr val="2108B8"/>
                </a:solidFill>
                <a:latin typeface="Times New Roman" pitchFamily="18" charset="0"/>
                <a:cs typeface="Times New Roman" pitchFamily="18" charset="0"/>
              </a:rPr>
              <a:t>1.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sẽ</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gì</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nếu</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phân</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công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một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việc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không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phù</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hợp</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với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khả</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năng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của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mình</a:t>
            </a:r>
            <a:r>
              <a:rPr lang="en-US" sz="2800" b="1" dirty="0">
                <a:solidFill>
                  <a:srgbClr val="2108B8"/>
                </a:solidFill>
                <a:latin typeface="Times New Roman" pitchFamily="18" charset="0"/>
                <a:cs typeface="Times New Roman" pitchFamily="18" charset="0"/>
              </a:rPr>
              <a:t>?</a:t>
            </a:r>
          </a:p>
        </p:txBody>
      </p:sp>
      <p:sp>
        <p:nvSpPr>
          <p:cNvPr id="11269" name="TextBox 4"/>
          <p:cNvSpPr txBox="1">
            <a:spLocks noChangeArrowheads="1"/>
          </p:cNvSpPr>
          <p:nvPr/>
        </p:nvSpPr>
        <p:spPr bwMode="auto">
          <a:xfrm>
            <a:off x="990600" y="2077197"/>
            <a:ext cx="7162800"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a:solidFill>
                  <a:srgbClr val="2108B8"/>
                </a:solidFill>
                <a:latin typeface="Times New Roman" pitchFamily="18" charset="0"/>
                <a:cs typeface="Times New Roman" pitchFamily="18" charset="0"/>
              </a:rPr>
              <a:t>2. Em sẽ làm gì nếu em bị cô giáo hiểu lầm và phê bình?</a:t>
            </a:r>
          </a:p>
        </p:txBody>
      </p:sp>
      <p:sp>
        <p:nvSpPr>
          <p:cNvPr id="11270" name="TextBox 5"/>
          <p:cNvSpPr txBox="1">
            <a:spLocks noChangeArrowheads="1"/>
          </p:cNvSpPr>
          <p:nvPr/>
        </p:nvSpPr>
        <p:spPr bwMode="auto">
          <a:xfrm>
            <a:off x="990600" y="3200400"/>
            <a:ext cx="7162800"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dirty="0">
                <a:solidFill>
                  <a:srgbClr val="2108B8"/>
                </a:solidFill>
                <a:latin typeface="Times New Roman" pitchFamily="18" charset="0"/>
                <a:cs typeface="Times New Roman" pitchFamily="18" charset="0"/>
              </a:rPr>
              <a:t>3.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sẽ</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gì</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để</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bố</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mẹ</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xem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xiếc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vào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chủ</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nhật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này</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trong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khi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bố</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mẹ</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dự</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định</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chơi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công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viên</a:t>
            </a:r>
            <a:r>
              <a:rPr lang="en-US" sz="2800" b="1" dirty="0">
                <a:solidFill>
                  <a:srgbClr val="2108B8"/>
                </a:solidFill>
                <a:latin typeface="Times New Roman" pitchFamily="18" charset="0"/>
                <a:cs typeface="Times New Roman" pitchFamily="18" charset="0"/>
              </a:rPr>
              <a:t>?</a:t>
            </a:r>
          </a:p>
        </p:txBody>
      </p:sp>
      <p:sp>
        <p:nvSpPr>
          <p:cNvPr id="11271" name="TextBox 6"/>
          <p:cNvSpPr txBox="1">
            <a:spLocks noChangeArrowheads="1"/>
          </p:cNvSpPr>
          <p:nvPr/>
        </p:nvSpPr>
        <p:spPr bwMode="auto">
          <a:xfrm>
            <a:off x="990600" y="4800600"/>
            <a:ext cx="7162800" cy="1385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dirty="0">
                <a:solidFill>
                  <a:srgbClr val="2108B8"/>
                </a:solidFill>
                <a:latin typeface="Times New Roman" pitchFamily="18" charset="0"/>
                <a:cs typeface="Times New Roman" pitchFamily="18" charset="0"/>
              </a:rPr>
              <a:t>4.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sẽ</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gì</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nếu</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muốn</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tham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gia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vào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một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hoạt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động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nào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đó</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của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lớp</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của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trường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nhưng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chưa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phân</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công</a:t>
            </a:r>
            <a:r>
              <a:rPr lang="en-US" sz="2800" b="1" dirty="0">
                <a:solidFill>
                  <a:srgbClr val="2108B8"/>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42412333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arn(inVertical)">
                                      <p:cBhvr>
                                        <p:cTn id="7" dur="500"/>
                                        <p:tgtEl>
                                          <p:spTgt spid="1126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1269"/>
                                        </p:tgtEl>
                                        <p:attrNameLst>
                                          <p:attrName>style.visibility</p:attrName>
                                        </p:attrNameLst>
                                      </p:cBhvr>
                                      <p:to>
                                        <p:strVal val="visible"/>
                                      </p:to>
                                    </p:set>
                                    <p:animEffect transition="in" filter="barn(inVertical)">
                                      <p:cBhvr>
                                        <p:cTn id="10" dur="500"/>
                                        <p:tgtEl>
                                          <p:spTgt spid="1126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1270"/>
                                        </p:tgtEl>
                                        <p:attrNameLst>
                                          <p:attrName>style.visibility</p:attrName>
                                        </p:attrNameLst>
                                      </p:cBhvr>
                                      <p:to>
                                        <p:strVal val="visible"/>
                                      </p:to>
                                    </p:set>
                                    <p:animEffect transition="in" filter="barn(inVertical)">
                                      <p:cBhvr>
                                        <p:cTn id="13" dur="500"/>
                                        <p:tgtEl>
                                          <p:spTgt spid="11270"/>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1271"/>
                                        </p:tgtEl>
                                        <p:attrNameLst>
                                          <p:attrName>style.visibility</p:attrName>
                                        </p:attrNameLst>
                                      </p:cBhvr>
                                      <p:to>
                                        <p:strVal val="visible"/>
                                      </p:to>
                                    </p:set>
                                    <p:animEffect transition="in" filter="barn(inVertical)">
                                      <p:cBhvr>
                                        <p:cTn id="16"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P spid="11269" grpId="0"/>
      <p:bldP spid="11270" grpId="0"/>
      <p:bldP spid="1127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Text Box 4"/>
          <p:cNvSpPr txBox="1">
            <a:spLocks noChangeArrowheads="1"/>
          </p:cNvSpPr>
          <p:nvPr/>
        </p:nvSpPr>
        <p:spPr bwMode="auto">
          <a:xfrm>
            <a:off x="800100" y="381000"/>
            <a:ext cx="7620000" cy="831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algn="just" eaLnBrk="1" hangingPunct="1">
              <a:spcBef>
                <a:spcPct val="50000"/>
              </a:spcBef>
            </a:pPr>
            <a:r>
              <a:rPr lang="fr-LU" b="1" dirty="0">
                <a:solidFill>
                  <a:srgbClr val="FF0000"/>
                </a:solidFill>
              </a:rPr>
              <a:t>  </a:t>
            </a:r>
            <a:r>
              <a:rPr lang="fr-LU" sz="3200" b="1" dirty="0" err="1">
                <a:solidFill>
                  <a:srgbClr val="FF0000"/>
                </a:solidFill>
              </a:rPr>
              <a:t>Hoaït</a:t>
            </a:r>
            <a:r>
              <a:rPr lang="fr-LU" sz="3200" b="1" dirty="0">
                <a:solidFill>
                  <a:srgbClr val="FF0000"/>
                </a:solidFill>
              </a:rPr>
              <a:t> </a:t>
            </a:r>
            <a:r>
              <a:rPr lang="fr-LU" sz="3200" b="1" dirty="0" err="1">
                <a:solidFill>
                  <a:srgbClr val="FF0000"/>
                </a:solidFill>
              </a:rPr>
              <a:t>ñoäng</a:t>
            </a:r>
            <a:r>
              <a:rPr lang="fr-LU" sz="3200" b="1" dirty="0">
                <a:solidFill>
                  <a:srgbClr val="FF0000"/>
                </a:solidFill>
              </a:rPr>
              <a:t> 1: </a:t>
            </a:r>
            <a:r>
              <a:rPr lang="fr-LU" sz="3200" b="1" dirty="0" err="1">
                <a:solidFill>
                  <a:srgbClr val="FF0000"/>
                </a:solidFill>
              </a:rPr>
              <a:t>Thaûo</a:t>
            </a:r>
            <a:r>
              <a:rPr lang="fr-LU" sz="3200" b="1" dirty="0">
                <a:solidFill>
                  <a:srgbClr val="FF0000"/>
                </a:solidFill>
              </a:rPr>
              <a:t> </a:t>
            </a:r>
            <a:r>
              <a:rPr lang="fr-LU" sz="3200" b="1" dirty="0" err="1">
                <a:solidFill>
                  <a:srgbClr val="FF0000"/>
                </a:solidFill>
              </a:rPr>
              <a:t>luaän</a:t>
            </a:r>
            <a:r>
              <a:rPr lang="fr-LU" sz="3200" b="1" dirty="0">
                <a:solidFill>
                  <a:srgbClr val="FF0000"/>
                </a:solidFill>
              </a:rPr>
              <a:t> </a:t>
            </a:r>
            <a:r>
              <a:rPr lang="fr-LU" sz="3200" b="1" dirty="0" err="1" smtClean="0">
                <a:solidFill>
                  <a:srgbClr val="FF0000"/>
                </a:solidFill>
              </a:rPr>
              <a:t>nhoùm</a:t>
            </a:r>
            <a:r>
              <a:rPr lang="fr-LU" sz="3200" b="1" dirty="0" smtClean="0">
                <a:solidFill>
                  <a:srgbClr val="FF0000"/>
                </a:solidFill>
              </a:rPr>
              <a:t> 4</a:t>
            </a:r>
            <a:endParaRPr lang="fr-LU" sz="3200" b="1" dirty="0">
              <a:solidFill>
                <a:srgbClr val="FF0000"/>
              </a:solidFill>
              <a:sym typeface="Wingdings" pitchFamily="2" charset="2"/>
            </a:endParaRPr>
          </a:p>
        </p:txBody>
      </p:sp>
      <p:sp>
        <p:nvSpPr>
          <p:cNvPr id="12293" name="TextBox 4"/>
          <p:cNvSpPr txBox="1">
            <a:spLocks noChangeArrowheads="1"/>
          </p:cNvSpPr>
          <p:nvPr/>
        </p:nvSpPr>
        <p:spPr bwMode="auto">
          <a:xfrm>
            <a:off x="892399" y="1212850"/>
            <a:ext cx="7435402"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dirty="0">
                <a:solidFill>
                  <a:srgbClr val="2108B8"/>
                </a:solidFill>
                <a:latin typeface="Times New Roman" pitchFamily="18" charset="0"/>
                <a:cs typeface="Times New Roman" pitchFamily="18" charset="0"/>
              </a:rPr>
              <a:t>1.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sẽ</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gì</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nếu</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phân</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công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một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việc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không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phù</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hợp</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với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khả</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năng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của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mình</a:t>
            </a:r>
            <a:r>
              <a:rPr lang="en-US" sz="2800" b="1" dirty="0">
                <a:solidFill>
                  <a:srgbClr val="2108B8"/>
                </a:solidFill>
                <a:latin typeface="Times New Roman" pitchFamily="18" charset="0"/>
                <a:cs typeface="Times New Roman" pitchFamily="18" charset="0"/>
              </a:rPr>
              <a:t>?</a:t>
            </a:r>
          </a:p>
        </p:txBody>
      </p:sp>
      <p:sp>
        <p:nvSpPr>
          <p:cNvPr id="12294" name="TextBox 5"/>
          <p:cNvSpPr txBox="1">
            <a:spLocks noChangeArrowheads="1"/>
          </p:cNvSpPr>
          <p:nvPr/>
        </p:nvSpPr>
        <p:spPr bwMode="auto">
          <a:xfrm>
            <a:off x="892399" y="2514600"/>
            <a:ext cx="7569373"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dirty="0">
                <a:solidFill>
                  <a:srgbClr val="2108B8"/>
                </a:solidFill>
                <a:latin typeface="Times New Roman" pitchFamily="18" charset="0"/>
                <a:cs typeface="Times New Roman" pitchFamily="18" charset="0"/>
              </a:rPr>
              <a:t>2.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sẽ</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gì</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nếu</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bị</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cô</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giáo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hiểu</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nhầm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và</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phê</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bình</a:t>
            </a:r>
            <a:r>
              <a:rPr lang="en-US" sz="2800" b="1" dirty="0">
                <a:solidFill>
                  <a:srgbClr val="2108B8"/>
                </a:solidFill>
                <a:latin typeface="Times New Roman" pitchFamily="18" charset="0"/>
                <a:cs typeface="Times New Roman" pitchFamily="18" charset="0"/>
              </a:rPr>
              <a:t>?</a:t>
            </a:r>
          </a:p>
        </p:txBody>
      </p:sp>
      <p:sp>
        <p:nvSpPr>
          <p:cNvPr id="12295" name="TextBox 6"/>
          <p:cNvSpPr txBox="1">
            <a:spLocks noChangeArrowheads="1"/>
          </p:cNvSpPr>
          <p:nvPr/>
        </p:nvSpPr>
        <p:spPr bwMode="auto">
          <a:xfrm>
            <a:off x="874038" y="3663235"/>
            <a:ext cx="7703344"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dirty="0">
                <a:solidFill>
                  <a:srgbClr val="2108B8"/>
                </a:solidFill>
                <a:latin typeface="Times New Roman" pitchFamily="18" charset="0"/>
                <a:cs typeface="Times New Roman" pitchFamily="18" charset="0"/>
              </a:rPr>
              <a:t>3.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sẽ</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gì</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để</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bố</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mẹ</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xem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xiếc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vào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chủ</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nhật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này</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trong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khi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bố</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mẹ</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dự</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định</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chơi</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công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viên</a:t>
            </a:r>
            <a:r>
              <a:rPr lang="en-US" sz="2800" b="1" dirty="0">
                <a:solidFill>
                  <a:srgbClr val="2108B8"/>
                </a:solidFill>
                <a:latin typeface="Times New Roman" pitchFamily="18" charset="0"/>
                <a:cs typeface="Times New Roman" pitchFamily="18" charset="0"/>
              </a:rPr>
              <a:t>?</a:t>
            </a:r>
          </a:p>
        </p:txBody>
      </p:sp>
      <p:sp>
        <p:nvSpPr>
          <p:cNvPr id="12296" name="TextBox 7"/>
          <p:cNvSpPr txBox="1">
            <a:spLocks noChangeArrowheads="1"/>
          </p:cNvSpPr>
          <p:nvPr/>
        </p:nvSpPr>
        <p:spPr bwMode="auto">
          <a:xfrm>
            <a:off x="774394" y="5181600"/>
            <a:ext cx="7422841"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2800" b="1" dirty="0">
                <a:solidFill>
                  <a:srgbClr val="2108B8"/>
                </a:solidFill>
                <a:latin typeface="Times New Roman" pitchFamily="18" charset="0"/>
                <a:cs typeface="Times New Roman" pitchFamily="18" charset="0"/>
              </a:rPr>
              <a:t>4. </a:t>
            </a:r>
            <a:r>
              <a:rPr lang="en-US" sz="2800" b="1" dirty="0" err="1">
                <a:solidFill>
                  <a:srgbClr val="2108B8"/>
                </a:solidFill>
                <a:latin typeface="Times New Roman" pitchFamily="18" charset="0"/>
                <a:cs typeface="Times New Roman" pitchFamily="18" charset="0"/>
              </a:rPr>
              <a:t>Em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sẽ</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làm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gì</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nếu</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muốn</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tham</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gia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vào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một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hoạt</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động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nào</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đó</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của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lớp</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của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trường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nhưng</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chưa</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được</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phân</a:t>
            </a:r>
            <a:r>
              <a:rPr lang="en-US" sz="2800" b="1" dirty="0">
                <a:solidFill>
                  <a:srgbClr val="2108B8"/>
                </a:solidFill>
                <a:latin typeface="Times New Roman" pitchFamily="18" charset="0"/>
                <a:cs typeface="Times New Roman" pitchFamily="18" charset="0"/>
              </a:rPr>
              <a:t> </a:t>
            </a:r>
            <a:r>
              <a:rPr lang="en-US" sz="2800" b="1" dirty="0" err="1">
                <a:solidFill>
                  <a:srgbClr val="2108B8"/>
                </a:solidFill>
                <a:latin typeface="Times New Roman" pitchFamily="18" charset="0"/>
                <a:cs typeface="Times New Roman" pitchFamily="18" charset="0"/>
              </a:rPr>
              <a:t>công</a:t>
            </a:r>
            <a:r>
              <a:rPr lang="en-US" sz="2800" b="1" dirty="0">
                <a:solidFill>
                  <a:srgbClr val="2108B8"/>
                </a:solidFill>
                <a:latin typeface="Times New Roman" pitchFamily="18" charset="0"/>
                <a:cs typeface="Times New Roman" pitchFamily="18" charset="0"/>
              </a:rPr>
              <a:t>?</a:t>
            </a:r>
          </a:p>
        </p:txBody>
      </p:sp>
    </p:spTree>
    <p:extLst>
      <p:ext uri="{BB962C8B-B14F-4D97-AF65-F5344CB8AC3E}">
        <p14:creationId xmlns:p14="http://schemas.microsoft.com/office/powerpoint/2010/main" xmlns="" val="11791112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1140"/>
                                        </p:tgtEl>
                                        <p:attrNameLst>
                                          <p:attrName>style.visibility</p:attrName>
                                        </p:attrNameLst>
                                      </p:cBhvr>
                                      <p:to>
                                        <p:strVal val="visible"/>
                                      </p:to>
                                    </p:set>
                                    <p:anim calcmode="lin" valueType="num">
                                      <p:cBhvr>
                                        <p:cTn id="7" dur="500" fill="hold"/>
                                        <p:tgtEl>
                                          <p:spTgt spid="91140"/>
                                        </p:tgtEl>
                                        <p:attrNameLst>
                                          <p:attrName>ppt_w</p:attrName>
                                        </p:attrNameLst>
                                      </p:cBhvr>
                                      <p:tavLst>
                                        <p:tav tm="0">
                                          <p:val>
                                            <p:fltVal val="0"/>
                                          </p:val>
                                        </p:tav>
                                        <p:tav tm="100000">
                                          <p:val>
                                            <p:strVal val="#ppt_w"/>
                                          </p:val>
                                        </p:tav>
                                      </p:tavLst>
                                    </p:anim>
                                    <p:anim calcmode="lin" valueType="num">
                                      <p:cBhvr>
                                        <p:cTn id="8" dur="500" fill="hold"/>
                                        <p:tgtEl>
                                          <p:spTgt spid="91140"/>
                                        </p:tgtEl>
                                        <p:attrNameLst>
                                          <p:attrName>ppt_h</p:attrName>
                                        </p:attrNameLst>
                                      </p:cBhvr>
                                      <p:tavLst>
                                        <p:tav tm="0">
                                          <p:val>
                                            <p:fltVal val="0"/>
                                          </p:val>
                                        </p:tav>
                                        <p:tav tm="100000">
                                          <p:val>
                                            <p:strVal val="#ppt_h"/>
                                          </p:val>
                                        </p:tav>
                                      </p:tavLst>
                                    </p:anim>
                                    <p:animEffect transition="in" filter="fade">
                                      <p:cBhvr>
                                        <p:cTn id="9" dur="500"/>
                                        <p:tgtEl>
                                          <p:spTgt spid="9114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2293"/>
                                        </p:tgtEl>
                                        <p:attrNameLst>
                                          <p:attrName>style.visibility</p:attrName>
                                        </p:attrNameLst>
                                      </p:cBhvr>
                                      <p:to>
                                        <p:strVal val="visible"/>
                                      </p:to>
                                    </p:set>
                                    <p:animEffect transition="in" filter="barn(inVertical)">
                                      <p:cBhvr>
                                        <p:cTn id="14" dur="500"/>
                                        <p:tgtEl>
                                          <p:spTgt spid="12293"/>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12294"/>
                                        </p:tgtEl>
                                        <p:attrNameLst>
                                          <p:attrName>style.visibility</p:attrName>
                                        </p:attrNameLst>
                                      </p:cBhvr>
                                      <p:to>
                                        <p:strVal val="visible"/>
                                      </p:to>
                                    </p:set>
                                    <p:animEffect transition="in" filter="barn(inVertical)">
                                      <p:cBhvr>
                                        <p:cTn id="17" dur="500"/>
                                        <p:tgtEl>
                                          <p:spTgt spid="12294"/>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12295"/>
                                        </p:tgtEl>
                                        <p:attrNameLst>
                                          <p:attrName>style.visibility</p:attrName>
                                        </p:attrNameLst>
                                      </p:cBhvr>
                                      <p:to>
                                        <p:strVal val="visible"/>
                                      </p:to>
                                    </p:set>
                                    <p:animEffect transition="in" filter="barn(inVertical)">
                                      <p:cBhvr>
                                        <p:cTn id="20" dur="500"/>
                                        <p:tgtEl>
                                          <p:spTgt spid="12295"/>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2296"/>
                                        </p:tgtEl>
                                        <p:attrNameLst>
                                          <p:attrName>style.visibility</p:attrName>
                                        </p:attrNameLst>
                                      </p:cBhvr>
                                      <p:to>
                                        <p:strVal val="visible"/>
                                      </p:to>
                                    </p:set>
                                    <p:animEffect transition="in" filter="barn(inVertical)">
                                      <p:cBhvr>
                                        <p:cTn id="23"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p:bldP spid="12293" grpId="0"/>
      <p:bldP spid="12294" grpId="0"/>
      <p:bldP spid="12295" grpId="0"/>
      <p:bldP spid="1229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Box 4"/>
          <p:cNvSpPr txBox="1">
            <a:spLocks noChangeArrowheads="1"/>
          </p:cNvSpPr>
          <p:nvPr/>
        </p:nvSpPr>
        <p:spPr bwMode="auto">
          <a:xfrm>
            <a:off x="533400" y="762000"/>
            <a:ext cx="8305800" cy="175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3600" b="1" u="sng" dirty="0" err="1" smtClean="0">
                <a:latin typeface="Times New Roman" pitchFamily="18" charset="0"/>
                <a:cs typeface="Times New Roman" pitchFamily="18" charset="0"/>
              </a:rPr>
              <a:t>NHÓM</a:t>
            </a:r>
            <a:r>
              <a:rPr lang="en-US" sz="3600" b="1" u="sng" dirty="0" smtClean="0">
                <a:latin typeface="Times New Roman" pitchFamily="18" charset="0"/>
                <a:cs typeface="Times New Roman" pitchFamily="18" charset="0"/>
              </a:rPr>
              <a:t> 1</a:t>
            </a:r>
            <a:r>
              <a:rPr lang="en-US" sz="3600" b="1" dirty="0" smtClean="0">
                <a:latin typeface="Times New Roman" pitchFamily="18" charset="0"/>
                <a:cs typeface="Times New Roman" pitchFamily="18" charset="0"/>
              </a:rPr>
              <a:t> : </a:t>
            </a:r>
            <a:r>
              <a:rPr lang="en-US" sz="3600" b="1" dirty="0" err="1" smtClean="0">
                <a:latin typeface="Times New Roman" pitchFamily="18" charset="0"/>
                <a:cs typeface="Times New Roman" pitchFamily="18" charset="0"/>
              </a:rPr>
              <a:t>Em</a:t>
            </a:r>
            <a:r>
              <a:rPr lang="en-US" sz="3600" b="1" dirty="0" smtClean="0">
                <a:latin typeface="Times New Roman" pitchFamily="18" charset="0"/>
                <a:cs typeface="Times New Roman" pitchFamily="18" charset="0"/>
              </a:rPr>
              <a:t> </a:t>
            </a:r>
            <a:r>
              <a:rPr lang="en-US" sz="3600" b="1" dirty="0" err="1">
                <a:latin typeface="Times New Roman" pitchFamily="18" charset="0"/>
                <a:cs typeface="Times New Roman" pitchFamily="18" charset="0"/>
              </a:rPr>
              <a:t>sẽ</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làm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gì</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nếu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được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phân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công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làm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một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việc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không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phù</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hợp</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với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khả</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năng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của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mình</a:t>
            </a:r>
            <a:r>
              <a:rPr lang="en-US" sz="3600" b="1" dirty="0">
                <a:latin typeface="Times New Roman" pitchFamily="18" charset="0"/>
                <a:cs typeface="Times New Roman" pitchFamily="18" charset="0"/>
              </a:rPr>
              <a:t>?</a:t>
            </a:r>
          </a:p>
        </p:txBody>
      </p:sp>
      <p:sp>
        <p:nvSpPr>
          <p:cNvPr id="3" name="TextBox 5"/>
          <p:cNvSpPr txBox="1">
            <a:spLocks noChangeArrowheads="1"/>
          </p:cNvSpPr>
          <p:nvPr/>
        </p:nvSpPr>
        <p:spPr bwMode="auto">
          <a:xfrm>
            <a:off x="609600" y="3581400"/>
            <a:ext cx="8358188"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4000" u="sng" dirty="0" err="1" smtClean="0">
                <a:latin typeface="Times New Roman" pitchFamily="18" charset="0"/>
                <a:cs typeface="Times New Roman" pitchFamily="18" charset="0"/>
              </a:rPr>
              <a:t>NHÓM</a:t>
            </a:r>
            <a:r>
              <a:rPr lang="en-US" sz="4000" u="sng" dirty="0" smtClean="0">
                <a:latin typeface="Times New Roman" pitchFamily="18" charset="0"/>
                <a:cs typeface="Times New Roman" pitchFamily="18" charset="0"/>
              </a:rPr>
              <a:t> 2</a:t>
            </a:r>
            <a:r>
              <a:rPr lang="en-US" sz="4000" dirty="0">
                <a:latin typeface="Times New Roman" pitchFamily="18" charset="0"/>
                <a:cs typeface="Times New Roman" pitchFamily="18" charset="0"/>
              </a:rPr>
              <a:t>:</a:t>
            </a:r>
            <a:r>
              <a:rPr lang="en-US" sz="4000" dirty="0" smtClean="0">
                <a:latin typeface="Times New Roman" pitchFamily="18" charset="0"/>
                <a:cs typeface="Times New Roman" pitchFamily="18" charset="0"/>
              </a:rPr>
              <a:t> </a:t>
            </a:r>
            <a:r>
              <a:rPr lang="en-US" sz="4000" dirty="0" err="1">
                <a:latin typeface="Times New Roman" pitchFamily="18" charset="0"/>
                <a:cs typeface="Times New Roman" pitchFamily="18" charset="0"/>
              </a:rPr>
              <a:t>Em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sẽ</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làm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gì</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nếu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em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bị</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cô</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giáo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hiểu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nhầm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và</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phê</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bình</a:t>
            </a:r>
            <a:r>
              <a:rPr lang="en-US" sz="4000" dirty="0">
                <a:latin typeface="Times New Roman" pitchFamily="18" charset="0"/>
                <a:cs typeface="Times New Roman" pitchFamily="18" charset="0"/>
              </a:rPr>
              <a:t>?</a:t>
            </a:r>
          </a:p>
        </p:txBody>
      </p:sp>
      <p:grpSp>
        <p:nvGrpSpPr>
          <p:cNvPr id="4" name="Group 8"/>
          <p:cNvGrpSpPr>
            <a:grpSpLocks/>
          </p:cNvGrpSpPr>
          <p:nvPr/>
        </p:nvGrpSpPr>
        <p:grpSpPr bwMode="auto">
          <a:xfrm>
            <a:off x="0" y="0"/>
            <a:ext cx="9144000" cy="6858000"/>
            <a:chOff x="672" y="0"/>
            <a:chExt cx="5760" cy="4320"/>
          </a:xfrm>
        </p:grpSpPr>
        <p:pic>
          <p:nvPicPr>
            <p:cNvPr id="5" name="Picture 9" descr="BD21325_"/>
            <p:cNvPicPr>
              <a:picLocks noChangeAspect="1" noChangeArrowheads="1"/>
            </p:cNvPicPr>
            <p:nvPr/>
          </p:nvPicPr>
          <p:blipFill>
            <a:blip r:embed="rId2"/>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6" name="Picture 10" descr="BD21325_"/>
            <p:cNvPicPr>
              <a:picLocks noChangeAspect="1" noChangeArrowheads="1"/>
            </p:cNvPicPr>
            <p:nvPr/>
          </p:nvPicPr>
          <p:blipFill>
            <a:blip r:embed="rId2"/>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7" name="Picture 11" descr="BD21325_"/>
            <p:cNvPicPr>
              <a:picLocks noChangeAspect="1" noChangeArrowheads="1"/>
            </p:cNvPicPr>
            <p:nvPr/>
          </p:nvPicPr>
          <p:blipFill>
            <a:blip r:embed="rId3"/>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8" name="Picture 12" descr="BD21325_"/>
            <p:cNvPicPr>
              <a:picLocks noChangeAspect="1" noChangeArrowheads="1"/>
            </p:cNvPicPr>
            <p:nvPr/>
          </p:nvPicPr>
          <p:blipFill>
            <a:blip r:embed="rId3"/>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spTree>
    <p:extLst>
      <p:ext uri="{BB962C8B-B14F-4D97-AF65-F5344CB8AC3E}">
        <p14:creationId xmlns:p14="http://schemas.microsoft.com/office/powerpoint/2010/main" xmlns="" val="8748609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barn(inVertical)">
                                      <p:cBhvr>
                                        <p:cTn id="7" dur="500"/>
                                        <p:tgtEl>
                                          <p:spTgt spid="133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Box 6"/>
          <p:cNvSpPr txBox="1">
            <a:spLocks noChangeArrowheads="1"/>
          </p:cNvSpPr>
          <p:nvPr/>
        </p:nvSpPr>
        <p:spPr bwMode="auto">
          <a:xfrm>
            <a:off x="381000" y="685800"/>
            <a:ext cx="8610600" cy="175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3600" u="sng" dirty="0" err="1" smtClean="0">
                <a:latin typeface="Times New Roman" pitchFamily="18" charset="0"/>
                <a:cs typeface="Times New Roman" pitchFamily="18" charset="0"/>
              </a:rPr>
              <a:t>NHÓM</a:t>
            </a:r>
            <a:r>
              <a:rPr lang="en-US" sz="3600" u="sng" dirty="0" smtClean="0">
                <a:latin typeface="Times New Roman" pitchFamily="18" charset="0"/>
                <a:cs typeface="Times New Roman" pitchFamily="18" charset="0"/>
              </a:rPr>
              <a:t> 3</a:t>
            </a:r>
            <a:r>
              <a:rPr lang="en-US" sz="3600" dirty="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sẽ</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làm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gì</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được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mẹ</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xiếc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chủ</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nhật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này</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trong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khi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mẹ</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dự</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chơi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viên</a:t>
            </a:r>
            <a:r>
              <a:rPr lang="en-US" sz="3600" dirty="0">
                <a:latin typeface="Times New Roman" pitchFamily="18" charset="0"/>
                <a:cs typeface="Times New Roman" pitchFamily="18" charset="0"/>
              </a:rPr>
              <a:t>?</a:t>
            </a:r>
          </a:p>
        </p:txBody>
      </p:sp>
      <p:sp>
        <p:nvSpPr>
          <p:cNvPr id="3" name="TextBox 7"/>
          <p:cNvSpPr txBox="1">
            <a:spLocks noChangeArrowheads="1"/>
          </p:cNvSpPr>
          <p:nvPr/>
        </p:nvSpPr>
        <p:spPr bwMode="auto">
          <a:xfrm>
            <a:off x="381000" y="3200400"/>
            <a:ext cx="8153400"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4800">
                <a:solidFill>
                  <a:schemeClr val="tx1"/>
                </a:solidFill>
                <a:latin typeface="VNI-Times" pitchFamily="2" charset="0"/>
              </a:defRPr>
            </a:lvl1pPr>
            <a:lvl2pPr marL="742950" indent="-285750" eaLnBrk="0" hangingPunct="0">
              <a:defRPr sz="4800">
                <a:solidFill>
                  <a:schemeClr val="tx1"/>
                </a:solidFill>
                <a:latin typeface="VNI-Times" pitchFamily="2" charset="0"/>
              </a:defRPr>
            </a:lvl2pPr>
            <a:lvl3pPr marL="1143000" indent="-228600" eaLnBrk="0" hangingPunct="0">
              <a:defRPr sz="4800">
                <a:solidFill>
                  <a:schemeClr val="tx1"/>
                </a:solidFill>
                <a:latin typeface="VNI-Times" pitchFamily="2" charset="0"/>
              </a:defRPr>
            </a:lvl3pPr>
            <a:lvl4pPr marL="1600200" indent="-228600" eaLnBrk="0" hangingPunct="0">
              <a:defRPr sz="4800">
                <a:solidFill>
                  <a:schemeClr val="tx1"/>
                </a:solidFill>
                <a:latin typeface="VNI-Times" pitchFamily="2" charset="0"/>
              </a:defRPr>
            </a:lvl4pPr>
            <a:lvl5pPr marL="2057400" indent="-228600" eaLnBrk="0" hangingPunct="0">
              <a:defRPr sz="4800">
                <a:solidFill>
                  <a:schemeClr val="tx1"/>
                </a:solidFill>
                <a:latin typeface="VNI-Times" pitchFamily="2" charset="0"/>
              </a:defRPr>
            </a:lvl5pPr>
            <a:lvl6pPr marL="2514600" indent="-228600" eaLnBrk="0" fontAlgn="base" hangingPunct="0">
              <a:spcBef>
                <a:spcPct val="0"/>
              </a:spcBef>
              <a:spcAft>
                <a:spcPct val="0"/>
              </a:spcAft>
              <a:defRPr sz="4800">
                <a:solidFill>
                  <a:schemeClr val="tx1"/>
                </a:solidFill>
                <a:latin typeface="VNI-Times" pitchFamily="2" charset="0"/>
              </a:defRPr>
            </a:lvl6pPr>
            <a:lvl7pPr marL="2971800" indent="-228600" eaLnBrk="0" fontAlgn="base" hangingPunct="0">
              <a:spcBef>
                <a:spcPct val="0"/>
              </a:spcBef>
              <a:spcAft>
                <a:spcPct val="0"/>
              </a:spcAft>
              <a:defRPr sz="4800">
                <a:solidFill>
                  <a:schemeClr val="tx1"/>
                </a:solidFill>
                <a:latin typeface="VNI-Times" pitchFamily="2" charset="0"/>
              </a:defRPr>
            </a:lvl7pPr>
            <a:lvl8pPr marL="3429000" indent="-228600" eaLnBrk="0" fontAlgn="base" hangingPunct="0">
              <a:spcBef>
                <a:spcPct val="0"/>
              </a:spcBef>
              <a:spcAft>
                <a:spcPct val="0"/>
              </a:spcAft>
              <a:defRPr sz="4800">
                <a:solidFill>
                  <a:schemeClr val="tx1"/>
                </a:solidFill>
                <a:latin typeface="VNI-Times" pitchFamily="2" charset="0"/>
              </a:defRPr>
            </a:lvl8pPr>
            <a:lvl9pPr marL="3886200" indent="-228600" eaLnBrk="0" fontAlgn="base" hangingPunct="0">
              <a:spcBef>
                <a:spcPct val="0"/>
              </a:spcBef>
              <a:spcAft>
                <a:spcPct val="0"/>
              </a:spcAft>
              <a:defRPr sz="4800">
                <a:solidFill>
                  <a:schemeClr val="tx1"/>
                </a:solidFill>
                <a:latin typeface="VNI-Times" pitchFamily="2" charset="0"/>
              </a:defRPr>
            </a:lvl9pPr>
          </a:lstStyle>
          <a:p>
            <a:pPr eaLnBrk="1" hangingPunct="1"/>
            <a:r>
              <a:rPr lang="en-US" sz="4000" u="sng" dirty="0" err="1" smtClean="0">
                <a:latin typeface="Times New Roman" pitchFamily="18" charset="0"/>
                <a:cs typeface="Times New Roman" pitchFamily="18" charset="0"/>
              </a:rPr>
              <a:t>NHÓM</a:t>
            </a:r>
            <a:r>
              <a:rPr lang="en-US" sz="4000" u="sng" dirty="0" smtClean="0">
                <a:latin typeface="Times New Roman" pitchFamily="18" charset="0"/>
                <a:cs typeface="Times New Roman" pitchFamily="18" charset="0"/>
              </a:rPr>
              <a:t> 4</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Em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sẽ</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làm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gì</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nếu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muốn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được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tham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gia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vào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một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hoạt</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động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nào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đó</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của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lớp</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của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trường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nhưng</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chưa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được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phân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công</a:t>
            </a:r>
            <a:r>
              <a:rPr lang="en-US" sz="4000" dirty="0">
                <a:latin typeface="Times New Roman" pitchFamily="18" charset="0"/>
                <a:cs typeface="Times New Roman" pitchFamily="18" charset="0"/>
              </a:rPr>
              <a:t>?</a:t>
            </a:r>
          </a:p>
        </p:txBody>
      </p:sp>
    </p:spTree>
    <p:extLst>
      <p:ext uri="{BB962C8B-B14F-4D97-AF65-F5344CB8AC3E}">
        <p14:creationId xmlns:p14="http://schemas.microsoft.com/office/powerpoint/2010/main" xmlns="" val="42264801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barn(inVertical)">
                                      <p:cBhvr>
                                        <p:cTn id="7" dur="500"/>
                                        <p:tgtEl>
                                          <p:spTgt spid="153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426600"/>
  <p:tag name="VIOLETTITLE" val="Bài 3. Biết bày tỏ ý kiến"/>
  <p:tag name="VIOLETLESSON" val="3"/>
  <p:tag name="VIOLETCATID" val="2225"/>
  <p:tag name="VIOLETSUBJECT" val="Đạo đức 4"/>
  <p:tag name="VIOLETAUTHORID" val="9311753"/>
  <p:tag name="VIOLETAUTHORNAME" val="Lê Thị Nga"/>
  <p:tag name="VIOLETAUTHORAVATAR" val="no_avatar.jpg"/>
  <p:tag name="VIOLETAUTHORADDRESS" val="Trường Tiểu Học Phùng Chí Kiên  - Tỉnh Bắc Kạn"/>
  <p:tag name="VIOLETDATE" val="2018-09-29 16:41:08"/>
  <p:tag name="VIOLETHIT" val="164"/>
  <p:tag name="VIOLETLIKE"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1157</Words>
  <Application>Microsoft Office PowerPoint</Application>
  <PresentationFormat>On-screen Show (4:3)</PresentationFormat>
  <Paragraphs>68</Paragraphs>
  <Slides>23</Slides>
  <Notes>0</Notes>
  <HiddenSlides>0</HiddenSlides>
  <MMClips>1</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Computer</cp:lastModifiedBy>
  <cp:revision>23</cp:revision>
  <dcterms:created xsi:type="dcterms:W3CDTF">2016-09-21T02:25:25Z</dcterms:created>
  <dcterms:modified xsi:type="dcterms:W3CDTF">2018-10-05T05:56:31Z</dcterms:modified>
</cp:coreProperties>
</file>